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9-12-19T15:24:13.8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64 6947 0 0,'0'-20'32'0'0,"0"4"112"0"0,0 7 1185 0 0,0 2-1057 0 0,0 4-272 0 0,0-1-1873 0 0,0-1-4450 0 0</inkml:trace>
</inkml:ink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sv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1.png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sv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sv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4" name="INSTRUCTION">
            <a:extLst>
              <a:ext uri="{FF2B5EF4-FFF2-40B4-BE49-F238E27FC236}">
                <a16:creationId xmlns:a16="http://schemas.microsoft.com/office/drawing/2014/main" id="{ED72224E-F26A-4687-8C33-4D5EEF74F612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305" name="Rechthoek 304">
              <a:extLst>
                <a:ext uri="{FF2B5EF4-FFF2-40B4-BE49-F238E27FC236}">
                  <a16:creationId xmlns:a16="http://schemas.microsoft.com/office/drawing/2014/main" id="{EAEA2617-B466-4D43-81A2-65784E2559F1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306" name="Ovaal 305">
              <a:extLst>
                <a:ext uri="{FF2B5EF4-FFF2-40B4-BE49-F238E27FC236}">
                  <a16:creationId xmlns:a16="http://schemas.microsoft.com/office/drawing/2014/main" id="{333F15A8-374F-4303-885E-F34D3E3CCE7F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07" name="Rechthoek 306">
              <a:extLst>
                <a:ext uri="{FF2B5EF4-FFF2-40B4-BE49-F238E27FC236}">
                  <a16:creationId xmlns:a16="http://schemas.microsoft.com/office/drawing/2014/main" id="{EE385323-045F-4F03-AF75-800FB7DD58E6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9388" marR="0" lvl="0" indent="-179388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71A4C3"/>
                </a:buClr>
                <a:buSzPct val="100000"/>
                <a:buFontTx/>
                <a:buBlip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</a:buBlip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Bullet</a:t>
              </a:r>
            </a:p>
          </p:txBody>
        </p:sp>
        <p:sp>
          <p:nvSpPr>
            <p:cNvPr id="308" name="Ovaal 307">
              <a:extLst>
                <a:ext uri="{FF2B5EF4-FFF2-40B4-BE49-F238E27FC236}">
                  <a16:creationId xmlns:a16="http://schemas.microsoft.com/office/drawing/2014/main" id="{B58762B6-9659-47C1-9A0D-F41C74230A55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309" name="Rechthoek 308">
              <a:extLst>
                <a:ext uri="{FF2B5EF4-FFF2-40B4-BE49-F238E27FC236}">
                  <a16:creationId xmlns:a16="http://schemas.microsoft.com/office/drawing/2014/main" id="{52DEC30C-A9AD-4B57-B96F-1170076BC611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310" name="Rechthoek 309">
              <a:extLst>
                <a:ext uri="{FF2B5EF4-FFF2-40B4-BE49-F238E27FC236}">
                  <a16:creationId xmlns:a16="http://schemas.microsoft.com/office/drawing/2014/main" id="{2838E156-899F-4029-AB7A-C9D43E91D58C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1" indent="-180975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71A4C3"/>
                </a:buClr>
                <a:buSzPct val="100000"/>
                <a:buFontTx/>
                <a:buBlip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Sub-bullet</a:t>
              </a:r>
            </a:p>
          </p:txBody>
        </p:sp>
        <p:sp>
          <p:nvSpPr>
            <p:cNvPr id="311" name="Ovaal 310">
              <a:extLst>
                <a:ext uri="{FF2B5EF4-FFF2-40B4-BE49-F238E27FC236}">
                  <a16:creationId xmlns:a16="http://schemas.microsoft.com/office/drawing/2014/main" id="{16FD23C7-6D49-44EB-97D6-8DB1014F4369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12" name="Rechthoek 311">
              <a:extLst>
                <a:ext uri="{FF2B5EF4-FFF2-40B4-BE49-F238E27FC236}">
                  <a16:creationId xmlns:a16="http://schemas.microsoft.com/office/drawing/2014/main" id="{B892F48F-4644-4897-8254-D983AF5A0B7C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2" indent="0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0070C0"/>
                </a:buClr>
                <a:buSzPct val="85000"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Default text</a:t>
              </a:r>
            </a:p>
          </p:txBody>
        </p:sp>
        <p:sp>
          <p:nvSpPr>
            <p:cNvPr id="313" name="Ovaal 312">
              <a:extLst>
                <a:ext uri="{FF2B5EF4-FFF2-40B4-BE49-F238E27FC236}">
                  <a16:creationId xmlns:a16="http://schemas.microsoft.com/office/drawing/2014/main" id="{589280C0-652E-4180-9AC1-995EC4C1630E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314" name="Rechthoek 313">
              <a:extLst>
                <a:ext uri="{FF2B5EF4-FFF2-40B4-BE49-F238E27FC236}">
                  <a16:creationId xmlns:a16="http://schemas.microsoft.com/office/drawing/2014/main" id="{F765AD69-0166-4390-8039-93ECDBE3623C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3" indent="0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30" normalizeH="0" baseline="0" noProof="0" dirty="0">
                  <a:ln>
                    <a:noFill/>
                  </a:ln>
                  <a:solidFill>
                    <a:srgbClr val="71A4C3"/>
                  </a:solidFill>
                  <a:effectLst/>
                  <a:uLnTx/>
                  <a:uFillTx/>
                  <a:latin typeface="Segoe UI"/>
                  <a:ea typeface="+mn-ea"/>
                  <a:cs typeface="Calibri" panose="020F0502020204030204" pitchFamily="34" charset="0"/>
                </a:rPr>
                <a:t>header</a:t>
              </a:r>
            </a:p>
          </p:txBody>
        </p:sp>
        <p:sp>
          <p:nvSpPr>
            <p:cNvPr id="315" name="Ovaal 314">
              <a:extLst>
                <a:ext uri="{FF2B5EF4-FFF2-40B4-BE49-F238E27FC236}">
                  <a16:creationId xmlns:a16="http://schemas.microsoft.com/office/drawing/2014/main" id="{964D6588-5D25-42CA-829F-7DC630875AC1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316" name="Rechthoek 315">
              <a:extLst>
                <a:ext uri="{FF2B5EF4-FFF2-40B4-BE49-F238E27FC236}">
                  <a16:creationId xmlns:a16="http://schemas.microsoft.com/office/drawing/2014/main" id="{831C1300-8413-448E-A47C-4ED987A10416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4" indent="-182563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prstClr val="black"/>
                </a:buClr>
                <a:buSzTx/>
                <a:buFont typeface="+mj-lt"/>
                <a:buAutoNum type="arabicPeriod"/>
                <a:tabLst>
                  <a:tab pos="274638" algn="l"/>
                </a:tabLst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Numerical bullet</a:t>
              </a:r>
            </a:p>
          </p:txBody>
        </p:sp>
        <p:sp>
          <p:nvSpPr>
            <p:cNvPr id="317" name="Ovaal 316">
              <a:extLst>
                <a:ext uri="{FF2B5EF4-FFF2-40B4-BE49-F238E27FC236}">
                  <a16:creationId xmlns:a16="http://schemas.microsoft.com/office/drawing/2014/main" id="{52B8D994-3FC1-4345-8EC6-BC85392E3E1E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318" name="Rechthoek 317">
              <a:extLst>
                <a:ext uri="{FF2B5EF4-FFF2-40B4-BE49-F238E27FC236}">
                  <a16:creationId xmlns:a16="http://schemas.microsoft.com/office/drawing/2014/main" id="{8BCC7871-20DB-47AB-B00C-C7701C71459E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6" indent="-180975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Blip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Sub-bullet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9" name="Ovaal 318">
              <a:extLst>
                <a:ext uri="{FF2B5EF4-FFF2-40B4-BE49-F238E27FC236}">
                  <a16:creationId xmlns:a16="http://schemas.microsoft.com/office/drawing/2014/main" id="{243CBBFC-47DB-4D7E-9366-F2646AE02A8D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320" name="Rechthoek 319">
              <a:extLst>
                <a:ext uri="{FF2B5EF4-FFF2-40B4-BE49-F238E27FC236}">
                  <a16:creationId xmlns:a16="http://schemas.microsoft.com/office/drawing/2014/main" id="{02E9BDD8-DD15-4458-81CB-863C705DCEF0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7" indent="0" algn="l" defTabSz="914400" rtl="0" eaLnBrk="1" fontAlgn="auto" latinLnBrk="0" hangingPunct="1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Default text</a:t>
              </a:r>
            </a:p>
          </p:txBody>
        </p:sp>
        <p:sp>
          <p:nvSpPr>
            <p:cNvPr id="321" name="Ovaal 320">
              <a:extLst>
                <a:ext uri="{FF2B5EF4-FFF2-40B4-BE49-F238E27FC236}">
                  <a16:creationId xmlns:a16="http://schemas.microsoft.com/office/drawing/2014/main" id="{2291A86C-2B99-4334-8A05-AEB49E688FA9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322" name="Rechthoek 321">
              <a:extLst>
                <a:ext uri="{FF2B5EF4-FFF2-40B4-BE49-F238E27FC236}">
                  <a16:creationId xmlns:a16="http://schemas.microsoft.com/office/drawing/2014/main" id="{B03412FD-C851-443E-BCA0-B4E262528613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8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71A4C3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header</a:t>
              </a:r>
            </a:p>
          </p:txBody>
        </p:sp>
        <p:sp>
          <p:nvSpPr>
            <p:cNvPr id="323" name="Ovaal 322">
              <a:extLst>
                <a:ext uri="{FF2B5EF4-FFF2-40B4-BE49-F238E27FC236}">
                  <a16:creationId xmlns:a16="http://schemas.microsoft.com/office/drawing/2014/main" id="{924775AE-5BE5-4AC2-A3FF-294BB9289FF6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324" name="Rechthoek 323">
              <a:extLst>
                <a:ext uri="{FF2B5EF4-FFF2-40B4-BE49-F238E27FC236}">
                  <a16:creationId xmlns:a16="http://schemas.microsoft.com/office/drawing/2014/main" id="{8135AD1F-6132-48EE-AC0A-29C6F1C18451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9388" marR="0" lvl="5" indent="-179388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Blip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Bullet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5" name="Rechthoek 324">
              <a:extLst>
                <a:ext uri="{FF2B5EF4-FFF2-40B4-BE49-F238E27FC236}">
                  <a16:creationId xmlns:a16="http://schemas.microsoft.com/office/drawing/2014/main" id="{3609EAF5-05E5-4763-A89D-A4552EAE8FDF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326" name="ICOON_info">
              <a:extLst>
                <a:ext uri="{FF2B5EF4-FFF2-40B4-BE49-F238E27FC236}">
                  <a16:creationId xmlns:a16="http://schemas.microsoft.com/office/drawing/2014/main" id="{F61B47CD-0ABA-42E9-8C3B-6DC3C4BD9A07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368" name="Ovaal 367">
                <a:extLst>
                  <a:ext uri="{FF2B5EF4-FFF2-40B4-BE49-F238E27FC236}">
                    <a16:creationId xmlns:a16="http://schemas.microsoft.com/office/drawing/2014/main" id="{539FAF1D-3636-4994-A398-6884B40B353E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69" name="Graphic 163" descr="Informatie">
                <a:extLst>
                  <a:ext uri="{FF2B5EF4-FFF2-40B4-BE49-F238E27FC236}">
                    <a16:creationId xmlns:a16="http://schemas.microsoft.com/office/drawing/2014/main" id="{80B842DA-8AC8-40D0-A7BC-896558347CD2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27" name="VOORBEELD">
              <a:extLst>
                <a:ext uri="{FF2B5EF4-FFF2-40B4-BE49-F238E27FC236}">
                  <a16:creationId xmlns:a16="http://schemas.microsoft.com/office/drawing/2014/main" id="{9868CFBA-BA7B-44F7-B2FC-4F6685291FDD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328" name="Rechthoek 327">
                <a:extLst>
                  <a:ext uri="{FF2B5EF4-FFF2-40B4-BE49-F238E27FC236}">
                    <a16:creationId xmlns:a16="http://schemas.microsoft.com/office/drawing/2014/main" id="{AAE3CA2E-AD2B-4ECD-9B76-59552D18F3E0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329" name="Rechthoek 328">
                <a:extLst>
                  <a:ext uri="{FF2B5EF4-FFF2-40B4-BE49-F238E27FC236}">
                    <a16:creationId xmlns:a16="http://schemas.microsoft.com/office/drawing/2014/main" id="{94223824-8FA0-4A9E-8DFC-6BF7428CEBAC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30" name="Groep 329">
                <a:extLst>
                  <a:ext uri="{FF2B5EF4-FFF2-40B4-BE49-F238E27FC236}">
                    <a16:creationId xmlns:a16="http://schemas.microsoft.com/office/drawing/2014/main" id="{42864779-D8E4-4DC4-B0AF-A1C5F23381A0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361" name="Groep 360">
                  <a:extLst>
                    <a:ext uri="{FF2B5EF4-FFF2-40B4-BE49-F238E27FC236}">
                      <a16:creationId xmlns:a16="http://schemas.microsoft.com/office/drawing/2014/main" id="{8B529CFA-0424-4C04-9940-9F4F5E985DC2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63" name="Rechte verbindingslijn 362">
                    <a:extLst>
                      <a:ext uri="{FF2B5EF4-FFF2-40B4-BE49-F238E27FC236}">
                        <a16:creationId xmlns:a16="http://schemas.microsoft.com/office/drawing/2014/main" id="{8ECE394D-72A5-4C70-A7BB-AED1A5762CF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64" name="Rechte verbindingslijn 363">
                    <a:extLst>
                      <a:ext uri="{FF2B5EF4-FFF2-40B4-BE49-F238E27FC236}">
                        <a16:creationId xmlns:a16="http://schemas.microsoft.com/office/drawing/2014/main" id="{B9685ED9-C6EE-40E2-968E-AC4BB87CCF4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65" name="Rechte verbindingslijn 364">
                    <a:extLst>
                      <a:ext uri="{FF2B5EF4-FFF2-40B4-BE49-F238E27FC236}">
                        <a16:creationId xmlns:a16="http://schemas.microsoft.com/office/drawing/2014/main" id="{535A70B0-0DDF-467E-B253-8E956D082F2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66" name="Rechte verbindingslijn 365">
                    <a:extLst>
                      <a:ext uri="{FF2B5EF4-FFF2-40B4-BE49-F238E27FC236}">
                        <a16:creationId xmlns:a16="http://schemas.microsoft.com/office/drawing/2014/main" id="{8D728BE4-BD3D-4756-AD79-F86EE7D3790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67" name="Rechte verbindingslijn 366">
                    <a:extLst>
                      <a:ext uri="{FF2B5EF4-FFF2-40B4-BE49-F238E27FC236}">
                        <a16:creationId xmlns:a16="http://schemas.microsoft.com/office/drawing/2014/main" id="{D26CA880-0BF0-45C3-95EC-E31BFB65080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62" name="Pijl: rechts 361">
                  <a:extLst>
                    <a:ext uri="{FF2B5EF4-FFF2-40B4-BE49-F238E27FC236}">
                      <a16:creationId xmlns:a16="http://schemas.microsoft.com/office/drawing/2014/main" id="{2FDCB3BD-4903-484E-9364-CC0934D3321A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31" name="Groep 330">
                <a:extLst>
                  <a:ext uri="{FF2B5EF4-FFF2-40B4-BE49-F238E27FC236}">
                    <a16:creationId xmlns:a16="http://schemas.microsoft.com/office/drawing/2014/main" id="{55C48C20-769E-45B8-8DB4-E97CE3D64CCA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354" name="Groep 353">
                  <a:extLst>
                    <a:ext uri="{FF2B5EF4-FFF2-40B4-BE49-F238E27FC236}">
                      <a16:creationId xmlns:a16="http://schemas.microsoft.com/office/drawing/2014/main" id="{1238D367-CC50-4BE8-9CED-E436E5C375DE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56" name="Rechte verbindingslijn 355">
                    <a:extLst>
                      <a:ext uri="{FF2B5EF4-FFF2-40B4-BE49-F238E27FC236}">
                        <a16:creationId xmlns:a16="http://schemas.microsoft.com/office/drawing/2014/main" id="{A30E2280-5857-48B4-8ABA-4EC803CA844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7" name="Rechte verbindingslijn 356">
                    <a:extLst>
                      <a:ext uri="{FF2B5EF4-FFF2-40B4-BE49-F238E27FC236}">
                        <a16:creationId xmlns:a16="http://schemas.microsoft.com/office/drawing/2014/main" id="{EF4A2E99-B739-46DC-A22A-FD8F4A8BF81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8" name="Rechte verbindingslijn 357">
                    <a:extLst>
                      <a:ext uri="{FF2B5EF4-FFF2-40B4-BE49-F238E27FC236}">
                        <a16:creationId xmlns:a16="http://schemas.microsoft.com/office/drawing/2014/main" id="{C0FB2CCA-965A-460E-9DF4-42F5B15EFDA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9" name="Rechte verbindingslijn 358">
                    <a:extLst>
                      <a:ext uri="{FF2B5EF4-FFF2-40B4-BE49-F238E27FC236}">
                        <a16:creationId xmlns:a16="http://schemas.microsoft.com/office/drawing/2014/main" id="{A923F972-FB63-4865-A8A6-EE8745E3082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60" name="Rechte verbindingslijn 359">
                    <a:extLst>
                      <a:ext uri="{FF2B5EF4-FFF2-40B4-BE49-F238E27FC236}">
                        <a16:creationId xmlns:a16="http://schemas.microsoft.com/office/drawing/2014/main" id="{BF98A0CB-D1C7-4FAF-934F-A1EFF7A5F1E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55" name="Pijl: rechts 354">
                  <a:extLst>
                    <a:ext uri="{FF2B5EF4-FFF2-40B4-BE49-F238E27FC236}">
                      <a16:creationId xmlns:a16="http://schemas.microsoft.com/office/drawing/2014/main" id="{BB33E3B9-007E-4C21-9D1A-A2F8B1494152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332" name="Rechte verbindingslijn 331">
                <a:extLst>
                  <a:ext uri="{FF2B5EF4-FFF2-40B4-BE49-F238E27FC236}">
                    <a16:creationId xmlns:a16="http://schemas.microsoft.com/office/drawing/2014/main" id="{37425EF8-509A-4BAF-A940-A4B8A2C9D9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333" name="Rechte verbindingslijn 332">
                <a:extLst>
                  <a:ext uri="{FF2B5EF4-FFF2-40B4-BE49-F238E27FC236}">
                    <a16:creationId xmlns:a16="http://schemas.microsoft.com/office/drawing/2014/main" id="{4978BAF2-ECBA-4CC7-8204-300B4D319FD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334" name="Rechthoek 333">
                <a:extLst>
                  <a:ext uri="{FF2B5EF4-FFF2-40B4-BE49-F238E27FC236}">
                    <a16:creationId xmlns:a16="http://schemas.microsoft.com/office/drawing/2014/main" id="{48B03A56-ACBA-4892-9F07-CC2874E21573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335" name="Rechthoek 334">
                <a:extLst>
                  <a:ext uri="{FF2B5EF4-FFF2-40B4-BE49-F238E27FC236}">
                    <a16:creationId xmlns:a16="http://schemas.microsoft.com/office/drawing/2014/main" id="{105A6DDD-E013-4B3B-BAE8-AF6C33DE0D02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336" name="Groep 335">
                <a:extLst>
                  <a:ext uri="{FF2B5EF4-FFF2-40B4-BE49-F238E27FC236}">
                    <a16:creationId xmlns:a16="http://schemas.microsoft.com/office/drawing/2014/main" id="{75BD6879-E4AC-4542-B1A3-D418E13799AC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346" name="Rechthoek 345">
                  <a:extLst>
                    <a:ext uri="{FF2B5EF4-FFF2-40B4-BE49-F238E27FC236}">
                      <a16:creationId xmlns:a16="http://schemas.microsoft.com/office/drawing/2014/main" id="{185AAF20-BCA0-44F5-965B-2007CB791B6D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47" name="Groep 346">
                  <a:extLst>
                    <a:ext uri="{FF2B5EF4-FFF2-40B4-BE49-F238E27FC236}">
                      <a16:creationId xmlns:a16="http://schemas.microsoft.com/office/drawing/2014/main" id="{B4B56502-61B5-4A9F-B98C-7A68424F4728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49" name="Rechte verbindingslijn 348">
                    <a:extLst>
                      <a:ext uri="{FF2B5EF4-FFF2-40B4-BE49-F238E27FC236}">
                        <a16:creationId xmlns:a16="http://schemas.microsoft.com/office/drawing/2014/main" id="{ADBD273A-AFE3-4652-BFCB-19F34807A1C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0" name="Rechte verbindingslijn 349">
                    <a:extLst>
                      <a:ext uri="{FF2B5EF4-FFF2-40B4-BE49-F238E27FC236}">
                        <a16:creationId xmlns:a16="http://schemas.microsoft.com/office/drawing/2014/main" id="{95570798-8A19-4036-BCDE-26704DA94E3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1" name="Rechte verbindingslijn 350">
                    <a:extLst>
                      <a:ext uri="{FF2B5EF4-FFF2-40B4-BE49-F238E27FC236}">
                        <a16:creationId xmlns:a16="http://schemas.microsoft.com/office/drawing/2014/main" id="{98766F78-ACA4-4A94-A1CC-5DC6B949898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2" name="Rechte verbindingslijn 351">
                    <a:extLst>
                      <a:ext uri="{FF2B5EF4-FFF2-40B4-BE49-F238E27FC236}">
                        <a16:creationId xmlns:a16="http://schemas.microsoft.com/office/drawing/2014/main" id="{668BE377-9B98-4D19-B850-51E3729C9CC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3" name="Rechte verbindingslijn 352">
                    <a:extLst>
                      <a:ext uri="{FF2B5EF4-FFF2-40B4-BE49-F238E27FC236}">
                        <a16:creationId xmlns:a16="http://schemas.microsoft.com/office/drawing/2014/main" id="{841B52A5-6EB3-41AF-B293-FB98EF3A649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48" name="Pijl: rechts 347">
                  <a:extLst>
                    <a:ext uri="{FF2B5EF4-FFF2-40B4-BE49-F238E27FC236}">
                      <a16:creationId xmlns:a16="http://schemas.microsoft.com/office/drawing/2014/main" id="{18F0A9B7-2120-4CEF-87D1-915BEB807A39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37" name="Groep 336">
                <a:extLst>
                  <a:ext uri="{FF2B5EF4-FFF2-40B4-BE49-F238E27FC236}">
                    <a16:creationId xmlns:a16="http://schemas.microsoft.com/office/drawing/2014/main" id="{ACEB79EF-F1D4-4282-AF5F-6A1B113EEAD3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338" name="Rechthoek 337">
                  <a:extLst>
                    <a:ext uri="{FF2B5EF4-FFF2-40B4-BE49-F238E27FC236}">
                      <a16:creationId xmlns:a16="http://schemas.microsoft.com/office/drawing/2014/main" id="{DD7FBB2A-43B0-42E7-A36D-0BBC68EA46C1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39" name="Groep 338">
                  <a:extLst>
                    <a:ext uri="{FF2B5EF4-FFF2-40B4-BE49-F238E27FC236}">
                      <a16:creationId xmlns:a16="http://schemas.microsoft.com/office/drawing/2014/main" id="{68DE6221-855E-496D-9D63-9A69D932CC88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41" name="Rechte verbindingslijn 340">
                    <a:extLst>
                      <a:ext uri="{FF2B5EF4-FFF2-40B4-BE49-F238E27FC236}">
                        <a16:creationId xmlns:a16="http://schemas.microsoft.com/office/drawing/2014/main" id="{30F93766-9DC1-46D1-8B7B-03E91222E63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2" name="Rechte verbindingslijn 341">
                    <a:extLst>
                      <a:ext uri="{FF2B5EF4-FFF2-40B4-BE49-F238E27FC236}">
                        <a16:creationId xmlns:a16="http://schemas.microsoft.com/office/drawing/2014/main" id="{B0C7D9CA-1BC7-4E4B-8A0E-D051FFCC298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3" name="Rechte verbindingslijn 342">
                    <a:extLst>
                      <a:ext uri="{FF2B5EF4-FFF2-40B4-BE49-F238E27FC236}">
                        <a16:creationId xmlns:a16="http://schemas.microsoft.com/office/drawing/2014/main" id="{019B2A21-5C99-4F48-B2A7-C314550EE27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4" name="Rechte verbindingslijn 343">
                    <a:extLst>
                      <a:ext uri="{FF2B5EF4-FFF2-40B4-BE49-F238E27FC236}">
                        <a16:creationId xmlns:a16="http://schemas.microsoft.com/office/drawing/2014/main" id="{8FD700A5-752E-4177-A512-70694DBEF3D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5" name="Rechte verbindingslijn 344">
                    <a:extLst>
                      <a:ext uri="{FF2B5EF4-FFF2-40B4-BE49-F238E27FC236}">
                        <a16:creationId xmlns:a16="http://schemas.microsoft.com/office/drawing/2014/main" id="{557C86FA-120E-4381-936D-05A6F31F824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40" name="Pijl: rechts 339">
                  <a:extLst>
                    <a:ext uri="{FF2B5EF4-FFF2-40B4-BE49-F238E27FC236}">
                      <a16:creationId xmlns:a16="http://schemas.microsoft.com/office/drawing/2014/main" id="{392CA629-7F40-4C27-8B4F-D4656178D5C6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grpSp>
        <p:nvGrpSpPr>
          <p:cNvPr id="175" name="INSTRUCTION">
            <a:extLst>
              <a:ext uri="{FF2B5EF4-FFF2-40B4-BE49-F238E27FC236}">
                <a16:creationId xmlns:a16="http://schemas.microsoft.com/office/drawing/2014/main" id="{EDFDB462-CA45-4E81-A181-22F97D329953}"/>
              </a:ext>
            </a:extLst>
          </p:cNvPr>
          <p:cNvGrpSpPr/>
          <p:nvPr userDrawn="1"/>
        </p:nvGrpSpPr>
        <p:grpSpPr>
          <a:xfrm>
            <a:off x="5846" y="7033211"/>
            <a:ext cx="3727954" cy="1577390"/>
            <a:chOff x="5846" y="7033211"/>
            <a:chExt cx="3727954" cy="1577390"/>
          </a:xfrm>
        </p:grpSpPr>
        <p:sp>
          <p:nvSpPr>
            <p:cNvPr id="176" name="Rechthoek 175">
              <a:extLst>
                <a:ext uri="{FF2B5EF4-FFF2-40B4-BE49-F238E27FC236}">
                  <a16:creationId xmlns:a16="http://schemas.microsoft.com/office/drawing/2014/main" id="{D444BA1E-FB63-4284-9A48-254B79A59426}"/>
                </a:ext>
              </a:extLst>
            </p:cNvPr>
            <p:cNvSpPr/>
            <p:nvPr userDrawn="1"/>
          </p:nvSpPr>
          <p:spPr>
            <a:xfrm>
              <a:off x="5846" y="7033211"/>
              <a:ext cx="3727954" cy="15773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Footer, slide number</a:t>
              </a:r>
              <a:b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date</a:t>
              </a:r>
            </a:p>
          </p:txBody>
        </p:sp>
        <p:sp>
          <p:nvSpPr>
            <p:cNvPr id="177" name="Ovaal 176">
              <a:extLst>
                <a:ext uri="{FF2B5EF4-FFF2-40B4-BE49-F238E27FC236}">
                  <a16:creationId xmlns:a16="http://schemas.microsoft.com/office/drawing/2014/main" id="{806A926E-A355-4845-9A2B-4949332B200F}"/>
                </a:ext>
              </a:extLst>
            </p:cNvPr>
            <p:cNvSpPr/>
            <p:nvPr userDrawn="1"/>
          </p:nvSpPr>
          <p:spPr>
            <a:xfrm>
              <a:off x="188424" y="76785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78" name="Rechthoek 177">
              <a:extLst>
                <a:ext uri="{FF2B5EF4-FFF2-40B4-BE49-F238E27FC236}">
                  <a16:creationId xmlns:a16="http://schemas.microsoft.com/office/drawing/2014/main" id="{13EC77F9-6CDC-4606-A1C7-DF8E0CA74CEA}"/>
                </a:ext>
              </a:extLst>
            </p:cNvPr>
            <p:cNvSpPr/>
            <p:nvPr userDrawn="1"/>
          </p:nvSpPr>
          <p:spPr>
            <a:xfrm>
              <a:off x="472596" y="7678534"/>
              <a:ext cx="2322719" cy="31672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‘Header &amp; Footer’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79" name="Ovaal 178">
              <a:extLst>
                <a:ext uri="{FF2B5EF4-FFF2-40B4-BE49-F238E27FC236}">
                  <a16:creationId xmlns:a16="http://schemas.microsoft.com/office/drawing/2014/main" id="{3A455383-74DC-48A9-BEFA-A3E15FFE2F9A}"/>
                </a:ext>
              </a:extLst>
            </p:cNvPr>
            <p:cNvSpPr/>
            <p:nvPr userDrawn="1"/>
          </p:nvSpPr>
          <p:spPr>
            <a:xfrm>
              <a:off x="188424" y="810886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80" name="Rechthoek 179">
              <a:extLst>
                <a:ext uri="{FF2B5EF4-FFF2-40B4-BE49-F238E27FC236}">
                  <a16:creationId xmlns:a16="http://schemas.microsoft.com/office/drawing/2014/main" id="{D0AD2A8B-C2A8-45A7-AD9D-6D0EC46DE3BE}"/>
                </a:ext>
              </a:extLst>
            </p:cNvPr>
            <p:cNvSpPr/>
            <p:nvPr userDrawn="1"/>
          </p:nvSpPr>
          <p:spPr>
            <a:xfrm>
              <a:off x="472596" y="8108870"/>
              <a:ext cx="2322719" cy="3809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‘Apply to All’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apply the changes to every slide.</a:t>
              </a:r>
            </a:p>
          </p:txBody>
        </p:sp>
        <p:grpSp>
          <p:nvGrpSpPr>
            <p:cNvPr id="181" name="Groep 180">
              <a:extLst>
                <a:ext uri="{FF2B5EF4-FFF2-40B4-BE49-F238E27FC236}">
                  <a16:creationId xmlns:a16="http://schemas.microsoft.com/office/drawing/2014/main" id="{DE3A0D45-2AC0-4F99-93C0-E1F9F4A9C818}"/>
                </a:ext>
              </a:extLst>
            </p:cNvPr>
            <p:cNvGrpSpPr/>
            <p:nvPr userDrawn="1"/>
          </p:nvGrpSpPr>
          <p:grpSpPr>
            <a:xfrm>
              <a:off x="2939884" y="7739834"/>
              <a:ext cx="681133" cy="750023"/>
              <a:chOff x="-910573" y="4987990"/>
              <a:chExt cx="681133" cy="750023"/>
            </a:xfrm>
          </p:grpSpPr>
          <p:grpSp>
            <p:nvGrpSpPr>
              <p:cNvPr id="182" name="Groep 181">
                <a:extLst>
                  <a:ext uri="{FF2B5EF4-FFF2-40B4-BE49-F238E27FC236}">
                    <a16:creationId xmlns:a16="http://schemas.microsoft.com/office/drawing/2014/main" id="{24EB401E-416E-4CDB-9832-C2153472598D}"/>
                  </a:ext>
                </a:extLst>
              </p:cNvPr>
              <p:cNvGrpSpPr/>
              <p:nvPr userDrawn="1"/>
            </p:nvGrpSpPr>
            <p:grpSpPr>
              <a:xfrm>
                <a:off x="-713542" y="4987990"/>
                <a:ext cx="287071" cy="379107"/>
                <a:chOff x="-4050578" y="288410"/>
                <a:chExt cx="322125" cy="379107"/>
              </a:xfrm>
            </p:grpSpPr>
            <p:sp>
              <p:nvSpPr>
                <p:cNvPr id="184" name="Rechthoek met één afgeknipte en afgeronde hoek 47">
                  <a:extLst>
                    <a:ext uri="{FF2B5EF4-FFF2-40B4-BE49-F238E27FC236}">
                      <a16:creationId xmlns:a16="http://schemas.microsoft.com/office/drawing/2014/main" id="{C0FBDF7D-3FFF-49EE-B251-81EE3322312E}"/>
                    </a:ext>
                  </a:extLst>
                </p:cNvPr>
                <p:cNvSpPr/>
                <p:nvPr userDrawn="1"/>
              </p:nvSpPr>
              <p:spPr>
                <a:xfrm>
                  <a:off x="-4050578" y="288410"/>
                  <a:ext cx="322125" cy="379107"/>
                </a:xfrm>
                <a:prstGeom prst="snipRoundRect">
                  <a:avLst>
                    <a:gd name="adj1" fmla="val 0"/>
                    <a:gd name="adj2" fmla="val 33753"/>
                  </a:avLst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5" name="Rechthoekige driehoek 184">
                  <a:extLst>
                    <a:ext uri="{FF2B5EF4-FFF2-40B4-BE49-F238E27FC236}">
                      <a16:creationId xmlns:a16="http://schemas.microsoft.com/office/drawing/2014/main" id="{C9352CB0-0AF4-4C43-8978-E9AEAD22D776}"/>
                    </a:ext>
                  </a:extLst>
                </p:cNvPr>
                <p:cNvSpPr/>
                <p:nvPr userDrawn="1"/>
              </p:nvSpPr>
              <p:spPr>
                <a:xfrm>
                  <a:off x="-3833537" y="291656"/>
                  <a:ext cx="103133" cy="93757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6" name="Rechthoek 185">
                  <a:extLst>
                    <a:ext uri="{FF2B5EF4-FFF2-40B4-BE49-F238E27FC236}">
                      <a16:creationId xmlns:a16="http://schemas.microsoft.com/office/drawing/2014/main" id="{2FF04F5C-49A8-4C77-A032-E33C3CAF9D6A}"/>
                    </a:ext>
                  </a:extLst>
                </p:cNvPr>
                <p:cNvSpPr/>
                <p:nvPr userDrawn="1"/>
              </p:nvSpPr>
              <p:spPr>
                <a:xfrm>
                  <a:off x="-4013673" y="314848"/>
                  <a:ext cx="140930" cy="70565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7" name="Rechthoek 186">
                  <a:extLst>
                    <a:ext uri="{FF2B5EF4-FFF2-40B4-BE49-F238E27FC236}">
                      <a16:creationId xmlns:a16="http://schemas.microsoft.com/office/drawing/2014/main" id="{FF555BB7-2FFE-40B8-BF8D-8482E0989A00}"/>
                    </a:ext>
                  </a:extLst>
                </p:cNvPr>
                <p:cNvSpPr/>
                <p:nvPr userDrawn="1"/>
              </p:nvSpPr>
              <p:spPr>
                <a:xfrm>
                  <a:off x="-4020379" y="586428"/>
                  <a:ext cx="261727" cy="61406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lvl="0" indent="0" algn="ctr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183" name="Rechthoek 182">
                <a:extLst>
                  <a:ext uri="{FF2B5EF4-FFF2-40B4-BE49-F238E27FC236}">
                    <a16:creationId xmlns:a16="http://schemas.microsoft.com/office/drawing/2014/main" id="{B9A76DC8-AF64-4E7B-A6DD-0E2C550B6932}"/>
                  </a:ext>
                </a:extLst>
              </p:cNvPr>
              <p:cNvSpPr/>
              <p:nvPr userDrawn="1"/>
            </p:nvSpPr>
            <p:spPr>
              <a:xfrm>
                <a:off x="-910573" y="5352063"/>
                <a:ext cx="681133" cy="3859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Header &amp; Footer</a:t>
                </a:r>
              </a:p>
            </p:txBody>
          </p:sp>
        </p:grpSp>
      </p:grp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777233" y="1856128"/>
            <a:ext cx="10827107" cy="4438165"/>
          </a:xfrm>
        </p:spPr>
        <p:txBody>
          <a:bodyPr vert="horz" lIns="0" tIns="0" rIns="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Bullet</a:t>
            </a:r>
          </a:p>
          <a:p>
            <a:pPr lvl="1"/>
            <a:r>
              <a:rPr lang="en-GB" dirty="0"/>
              <a:t>Sub-bullet</a:t>
            </a:r>
          </a:p>
          <a:p>
            <a:pPr lvl="2"/>
            <a:r>
              <a:rPr lang="en-GB" dirty="0"/>
              <a:t>Default text</a:t>
            </a:r>
          </a:p>
          <a:p>
            <a:pPr lvl="3"/>
            <a:r>
              <a:rPr lang="en-GB" dirty="0"/>
              <a:t>header</a:t>
            </a:r>
          </a:p>
          <a:p>
            <a:pPr lvl="4"/>
            <a:r>
              <a:rPr lang="en-GB" dirty="0"/>
              <a:t>Numerical bullet</a:t>
            </a:r>
          </a:p>
          <a:p>
            <a:pPr lvl="5"/>
            <a:r>
              <a:rPr lang="en-GB" dirty="0"/>
              <a:t>Bullet</a:t>
            </a:r>
          </a:p>
          <a:p>
            <a:pPr lvl="6"/>
            <a:r>
              <a:rPr lang="en-GB" dirty="0"/>
              <a:t>Sub-bullet</a:t>
            </a:r>
          </a:p>
          <a:p>
            <a:pPr lvl="7"/>
            <a:r>
              <a:rPr lang="en-GB" dirty="0"/>
              <a:t>Default text</a:t>
            </a:r>
          </a:p>
          <a:p>
            <a:pPr lvl="8"/>
            <a:r>
              <a:rPr lang="en-GB" dirty="0"/>
              <a:t>header</a:t>
            </a:r>
          </a:p>
          <a:p>
            <a:pPr lvl="8"/>
            <a:endParaRPr lang="en-GB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A6621DD-BDCD-46CA-8A6F-90B3DC62D7E8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16" name="HAAK LIJN">
            <a:extLst>
              <a:ext uri="{FF2B5EF4-FFF2-40B4-BE49-F238E27FC236}">
                <a16:creationId xmlns:a16="http://schemas.microsoft.com/office/drawing/2014/main" id="{21256FA1-9CDC-4DD9-9786-CD0521601BAC}"/>
              </a:ext>
            </a:extLst>
          </p:cNvPr>
          <p:cNvGrpSpPr/>
          <p:nvPr userDrawn="1"/>
        </p:nvGrpSpPr>
        <p:grpSpPr>
          <a:xfrm>
            <a:off x="540812" y="0"/>
            <a:ext cx="76800" cy="6858000"/>
            <a:chOff x="578912" y="0"/>
            <a:chExt cx="76800" cy="6858000"/>
          </a:xfrm>
        </p:grpSpPr>
        <p:cxnSp>
          <p:nvCxnSpPr>
            <p:cNvPr id="17" name="LIJN">
              <a:extLst>
                <a:ext uri="{FF2B5EF4-FFF2-40B4-BE49-F238E27FC236}">
                  <a16:creationId xmlns:a16="http://schemas.microsoft.com/office/drawing/2014/main" id="{6162A1A5-4D92-46A9-8DEE-AC6D219D295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900113"/>
              <a:ext cx="0" cy="5957887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134BDBCE-3724-4AB1-94CF-2AAD6335F94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8912" y="652464"/>
              <a:ext cx="76800" cy="201600"/>
            </a:xfrm>
            <a:prstGeom prst="rect">
              <a:avLst/>
            </a:prstGeom>
          </p:spPr>
        </p:pic>
        <p:cxnSp>
          <p:nvCxnSpPr>
            <p:cNvPr id="26" name="LIJN">
              <a:extLst>
                <a:ext uri="{FF2B5EF4-FFF2-40B4-BE49-F238E27FC236}">
                  <a16:creationId xmlns:a16="http://schemas.microsoft.com/office/drawing/2014/main" id="{C77C3344-B6C8-4C3E-A14D-48C2288B24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0"/>
              <a:ext cx="0" cy="595314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Logo">
            <a:extLst>
              <a:ext uri="{FF2B5EF4-FFF2-40B4-BE49-F238E27FC236}">
                <a16:creationId xmlns:a16="http://schemas.microsoft.com/office/drawing/2014/main" id="{683231CA-E564-4317-8817-8643DD571F4D}"/>
              </a:ext>
            </a:extLst>
          </p:cNvPr>
          <p:cNvSpPr>
            <a:spLocks noGrp="1"/>
          </p:cNvSpPr>
          <p:nvPr>
            <p:ph type="body" orient="vert" idx="15" hasCustomPrompt="1"/>
          </p:nvPr>
        </p:nvSpPr>
        <p:spPr>
          <a:xfrm>
            <a:off x="10549612" y="6480355"/>
            <a:ext cx="1060019" cy="185413"/>
          </a:xfrm>
          <a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0" i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7" name="Dianummer">
            <a:extLst>
              <a:ext uri="{FF2B5EF4-FFF2-40B4-BE49-F238E27FC236}">
                <a16:creationId xmlns:a16="http://schemas.microsoft.com/office/drawing/2014/main" id="{5154FA8C-50A8-4470-ACA2-5ABE58D7913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EC93C5F-DB18-4797-88B9-B8B0D60519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Datum" hidden="1">
            <a:extLst>
              <a:ext uri="{FF2B5EF4-FFF2-40B4-BE49-F238E27FC236}">
                <a16:creationId xmlns:a16="http://schemas.microsoft.com/office/drawing/2014/main" id="{7CC36E00-0246-4589-B488-F17248583425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Voettekst">
            <a:extLst>
              <a:ext uri="{FF2B5EF4-FFF2-40B4-BE49-F238E27FC236}">
                <a16:creationId xmlns:a16="http://schemas.microsoft.com/office/drawing/2014/main" id="{84E9FDE4-1A7F-4A5C-AC53-B36C6F9E054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Ondertitel">
            <a:extLst>
              <a:ext uri="{FF2B5EF4-FFF2-40B4-BE49-F238E27FC236}">
                <a16:creationId xmlns:a16="http://schemas.microsoft.com/office/drawing/2014/main" id="{D087FE13-DC03-4A42-925F-D0677F5B0C5C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4" y="924516"/>
            <a:ext cx="10827096" cy="349200"/>
          </a:xfrm>
        </p:spPr>
        <p:txBody>
          <a:bodyPr/>
          <a:lstStyle>
            <a:lvl1pPr marL="0" indent="0" algn="l">
              <a:buNone/>
              <a:defRPr sz="30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Second light subtitle</a:t>
            </a:r>
            <a:endParaRPr lang="en-GB" dirty="0"/>
          </a:p>
        </p:txBody>
      </p:sp>
      <p:sp>
        <p:nvSpPr>
          <p:cNvPr id="8" name="Titel">
            <a:extLst>
              <a:ext uri="{FF2B5EF4-FFF2-40B4-BE49-F238E27FC236}">
                <a16:creationId xmlns:a16="http://schemas.microsoft.com/office/drawing/2014/main" id="{08B72B07-1936-49ED-9125-9D212B7EB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First bold title</a:t>
            </a:r>
          </a:p>
        </p:txBody>
      </p:sp>
    </p:spTree>
    <p:extLst>
      <p:ext uri="{BB962C8B-B14F-4D97-AF65-F5344CB8AC3E}">
        <p14:creationId xmlns:p14="http://schemas.microsoft.com/office/powerpoint/2010/main" val="1919856253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2" name="INSTRUCTION">
            <a:extLst>
              <a:ext uri="{FF2B5EF4-FFF2-40B4-BE49-F238E27FC236}">
                <a16:creationId xmlns:a16="http://schemas.microsoft.com/office/drawing/2014/main" id="{E0B996C4-91F6-467A-833A-3A7866D157A9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353" name="Rechthoek 352">
              <a:extLst>
                <a:ext uri="{FF2B5EF4-FFF2-40B4-BE49-F238E27FC236}">
                  <a16:creationId xmlns:a16="http://schemas.microsoft.com/office/drawing/2014/main" id="{241CDDD1-4CBD-4834-9620-47FD60D5F4C0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354" name="Ovaal 353">
              <a:extLst>
                <a:ext uri="{FF2B5EF4-FFF2-40B4-BE49-F238E27FC236}">
                  <a16:creationId xmlns:a16="http://schemas.microsoft.com/office/drawing/2014/main" id="{1DCE8BCA-1B74-4FDA-9466-7806376B902D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55" name="Rechthoek 354">
              <a:extLst>
                <a:ext uri="{FF2B5EF4-FFF2-40B4-BE49-F238E27FC236}">
                  <a16:creationId xmlns:a16="http://schemas.microsoft.com/office/drawing/2014/main" id="{8332B4A6-B3CE-4EEC-81CB-9C9DC46B4381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9388" marR="0" lvl="0" indent="-179388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71A4C3"/>
                </a:buClr>
                <a:buSzPct val="100000"/>
                <a:buFontTx/>
                <a:buBlip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</a:buBlip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Bullet</a:t>
              </a:r>
            </a:p>
          </p:txBody>
        </p:sp>
        <p:sp>
          <p:nvSpPr>
            <p:cNvPr id="356" name="Ovaal 355">
              <a:extLst>
                <a:ext uri="{FF2B5EF4-FFF2-40B4-BE49-F238E27FC236}">
                  <a16:creationId xmlns:a16="http://schemas.microsoft.com/office/drawing/2014/main" id="{7FBA1ECD-A835-4E1F-9990-20E7C69823D7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357" name="Rechthoek 356">
              <a:extLst>
                <a:ext uri="{FF2B5EF4-FFF2-40B4-BE49-F238E27FC236}">
                  <a16:creationId xmlns:a16="http://schemas.microsoft.com/office/drawing/2014/main" id="{22ACB99C-42A9-442E-9BE2-4CD8F4BA82B2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358" name="Rechthoek 357">
              <a:extLst>
                <a:ext uri="{FF2B5EF4-FFF2-40B4-BE49-F238E27FC236}">
                  <a16:creationId xmlns:a16="http://schemas.microsoft.com/office/drawing/2014/main" id="{8B15C0F1-5CFC-4602-85AA-A0B3858ADB7D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1" indent="-180975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71A4C3"/>
                </a:buClr>
                <a:buSzPct val="100000"/>
                <a:buFontTx/>
                <a:buBlip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Sub-bullet</a:t>
              </a:r>
            </a:p>
          </p:txBody>
        </p:sp>
        <p:sp>
          <p:nvSpPr>
            <p:cNvPr id="359" name="Ovaal 358">
              <a:extLst>
                <a:ext uri="{FF2B5EF4-FFF2-40B4-BE49-F238E27FC236}">
                  <a16:creationId xmlns:a16="http://schemas.microsoft.com/office/drawing/2014/main" id="{C0B90B4F-0B8D-4C71-B712-1FCE21E02282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60" name="Rechthoek 359">
              <a:extLst>
                <a:ext uri="{FF2B5EF4-FFF2-40B4-BE49-F238E27FC236}">
                  <a16:creationId xmlns:a16="http://schemas.microsoft.com/office/drawing/2014/main" id="{1C147CC5-B12F-4F29-8323-45580A248855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2" indent="0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0070C0"/>
                </a:buClr>
                <a:buSzPct val="85000"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Default text</a:t>
              </a:r>
            </a:p>
          </p:txBody>
        </p:sp>
        <p:sp>
          <p:nvSpPr>
            <p:cNvPr id="361" name="Ovaal 360">
              <a:extLst>
                <a:ext uri="{FF2B5EF4-FFF2-40B4-BE49-F238E27FC236}">
                  <a16:creationId xmlns:a16="http://schemas.microsoft.com/office/drawing/2014/main" id="{2B341119-8901-4F77-B7C8-CBD9F0AD93CB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362" name="Rechthoek 361">
              <a:extLst>
                <a:ext uri="{FF2B5EF4-FFF2-40B4-BE49-F238E27FC236}">
                  <a16:creationId xmlns:a16="http://schemas.microsoft.com/office/drawing/2014/main" id="{B0DB0BEB-DA76-4A92-9495-B1816A8BD867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3" indent="0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30" normalizeH="0" baseline="0" noProof="0" dirty="0">
                  <a:ln>
                    <a:noFill/>
                  </a:ln>
                  <a:solidFill>
                    <a:srgbClr val="71A4C3"/>
                  </a:solidFill>
                  <a:effectLst/>
                  <a:uLnTx/>
                  <a:uFillTx/>
                  <a:latin typeface="Segoe UI"/>
                  <a:ea typeface="+mn-ea"/>
                  <a:cs typeface="Calibri" panose="020F0502020204030204" pitchFamily="34" charset="0"/>
                </a:rPr>
                <a:t>header</a:t>
              </a:r>
            </a:p>
          </p:txBody>
        </p:sp>
        <p:sp>
          <p:nvSpPr>
            <p:cNvPr id="363" name="Ovaal 362">
              <a:extLst>
                <a:ext uri="{FF2B5EF4-FFF2-40B4-BE49-F238E27FC236}">
                  <a16:creationId xmlns:a16="http://schemas.microsoft.com/office/drawing/2014/main" id="{3D2052CF-379A-43EB-89A7-82015E200142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364" name="Rechthoek 363">
              <a:extLst>
                <a:ext uri="{FF2B5EF4-FFF2-40B4-BE49-F238E27FC236}">
                  <a16:creationId xmlns:a16="http://schemas.microsoft.com/office/drawing/2014/main" id="{8E4C6C3A-2462-4DA0-AD76-BFC1AF4F1510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4" indent="-182563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prstClr val="black"/>
                </a:buClr>
                <a:buSzTx/>
                <a:buFont typeface="+mj-lt"/>
                <a:buAutoNum type="arabicPeriod"/>
                <a:tabLst>
                  <a:tab pos="274638" algn="l"/>
                </a:tabLst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Numerical bullet</a:t>
              </a:r>
            </a:p>
          </p:txBody>
        </p:sp>
        <p:sp>
          <p:nvSpPr>
            <p:cNvPr id="365" name="Ovaal 364">
              <a:extLst>
                <a:ext uri="{FF2B5EF4-FFF2-40B4-BE49-F238E27FC236}">
                  <a16:creationId xmlns:a16="http://schemas.microsoft.com/office/drawing/2014/main" id="{20763605-EA5A-491A-8612-4EA95EAC9595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366" name="Rechthoek 365">
              <a:extLst>
                <a:ext uri="{FF2B5EF4-FFF2-40B4-BE49-F238E27FC236}">
                  <a16:creationId xmlns:a16="http://schemas.microsoft.com/office/drawing/2014/main" id="{FB5A1D1D-B4AD-47B4-8AB3-447F624B1366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6" indent="-180975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Blip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Sub-bullet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7" name="Ovaal 366">
              <a:extLst>
                <a:ext uri="{FF2B5EF4-FFF2-40B4-BE49-F238E27FC236}">
                  <a16:creationId xmlns:a16="http://schemas.microsoft.com/office/drawing/2014/main" id="{52EABD69-FEF5-4C2C-B31D-F514B129F291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368" name="Rechthoek 367">
              <a:extLst>
                <a:ext uri="{FF2B5EF4-FFF2-40B4-BE49-F238E27FC236}">
                  <a16:creationId xmlns:a16="http://schemas.microsoft.com/office/drawing/2014/main" id="{60FA1A70-BD48-43BE-BD1F-AF589CE5A2CB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7" indent="0" algn="l" defTabSz="914400" rtl="0" eaLnBrk="1" fontAlgn="auto" latinLnBrk="0" hangingPunct="1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Default text</a:t>
              </a:r>
            </a:p>
          </p:txBody>
        </p:sp>
        <p:sp>
          <p:nvSpPr>
            <p:cNvPr id="369" name="Ovaal 368">
              <a:extLst>
                <a:ext uri="{FF2B5EF4-FFF2-40B4-BE49-F238E27FC236}">
                  <a16:creationId xmlns:a16="http://schemas.microsoft.com/office/drawing/2014/main" id="{233BF187-92D1-42BB-88FD-CE051C80894D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370" name="Rechthoek 369">
              <a:extLst>
                <a:ext uri="{FF2B5EF4-FFF2-40B4-BE49-F238E27FC236}">
                  <a16:creationId xmlns:a16="http://schemas.microsoft.com/office/drawing/2014/main" id="{561A79D3-459A-41EB-B354-A3A7E4156B3D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8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71A4C3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header</a:t>
              </a:r>
            </a:p>
          </p:txBody>
        </p:sp>
        <p:sp>
          <p:nvSpPr>
            <p:cNvPr id="371" name="Ovaal 370">
              <a:extLst>
                <a:ext uri="{FF2B5EF4-FFF2-40B4-BE49-F238E27FC236}">
                  <a16:creationId xmlns:a16="http://schemas.microsoft.com/office/drawing/2014/main" id="{F41DDE1B-DC88-42E6-A986-00C501F4670E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372" name="Rechthoek 371">
              <a:extLst>
                <a:ext uri="{FF2B5EF4-FFF2-40B4-BE49-F238E27FC236}">
                  <a16:creationId xmlns:a16="http://schemas.microsoft.com/office/drawing/2014/main" id="{A3CFAA73-2D5E-48A3-91B3-825FAE7AC942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9388" marR="0" lvl="5" indent="-179388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Blip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Bullet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3" name="Rechthoek 372">
              <a:extLst>
                <a:ext uri="{FF2B5EF4-FFF2-40B4-BE49-F238E27FC236}">
                  <a16:creationId xmlns:a16="http://schemas.microsoft.com/office/drawing/2014/main" id="{17CD8B37-BDCC-48E9-A55E-0311A63AEF44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374" name="ICOON_info">
              <a:extLst>
                <a:ext uri="{FF2B5EF4-FFF2-40B4-BE49-F238E27FC236}">
                  <a16:creationId xmlns:a16="http://schemas.microsoft.com/office/drawing/2014/main" id="{7CF5530C-80D3-4032-968C-2F2243510980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416" name="Ovaal 415">
                <a:extLst>
                  <a:ext uri="{FF2B5EF4-FFF2-40B4-BE49-F238E27FC236}">
                    <a16:creationId xmlns:a16="http://schemas.microsoft.com/office/drawing/2014/main" id="{70637360-4F6D-4B7F-A3D4-53695D1B3501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17" name="Graphic 163" descr="Informatie">
                <a:extLst>
                  <a:ext uri="{FF2B5EF4-FFF2-40B4-BE49-F238E27FC236}">
                    <a16:creationId xmlns:a16="http://schemas.microsoft.com/office/drawing/2014/main" id="{AD1AA89D-662F-4471-9152-B55F1E5B31DC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75" name="VOORBEELD">
              <a:extLst>
                <a:ext uri="{FF2B5EF4-FFF2-40B4-BE49-F238E27FC236}">
                  <a16:creationId xmlns:a16="http://schemas.microsoft.com/office/drawing/2014/main" id="{59AEF735-5545-4781-93F4-3B5ADDF29042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376" name="Rechthoek 375">
                <a:extLst>
                  <a:ext uri="{FF2B5EF4-FFF2-40B4-BE49-F238E27FC236}">
                    <a16:creationId xmlns:a16="http://schemas.microsoft.com/office/drawing/2014/main" id="{CF2750A1-8078-46AC-B377-185262A00B27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377" name="Rechthoek 376">
                <a:extLst>
                  <a:ext uri="{FF2B5EF4-FFF2-40B4-BE49-F238E27FC236}">
                    <a16:creationId xmlns:a16="http://schemas.microsoft.com/office/drawing/2014/main" id="{0180DC42-4727-4F48-B8A2-6EC2B51AA453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78" name="Groep 377">
                <a:extLst>
                  <a:ext uri="{FF2B5EF4-FFF2-40B4-BE49-F238E27FC236}">
                    <a16:creationId xmlns:a16="http://schemas.microsoft.com/office/drawing/2014/main" id="{AECD57E4-CEBA-4210-BBA2-666F3401B79F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409" name="Groep 408">
                  <a:extLst>
                    <a:ext uri="{FF2B5EF4-FFF2-40B4-BE49-F238E27FC236}">
                      <a16:creationId xmlns:a16="http://schemas.microsoft.com/office/drawing/2014/main" id="{8A360AC6-5129-48B0-88E4-7B15DDD22A4B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411" name="Rechte verbindingslijn 410">
                    <a:extLst>
                      <a:ext uri="{FF2B5EF4-FFF2-40B4-BE49-F238E27FC236}">
                        <a16:creationId xmlns:a16="http://schemas.microsoft.com/office/drawing/2014/main" id="{3CDA6F5D-E0CD-4ABF-8B33-A06EBE0DA4D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12" name="Rechte verbindingslijn 411">
                    <a:extLst>
                      <a:ext uri="{FF2B5EF4-FFF2-40B4-BE49-F238E27FC236}">
                        <a16:creationId xmlns:a16="http://schemas.microsoft.com/office/drawing/2014/main" id="{D003FFD6-BA8E-4B0C-980D-64995BF65F9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13" name="Rechte verbindingslijn 412">
                    <a:extLst>
                      <a:ext uri="{FF2B5EF4-FFF2-40B4-BE49-F238E27FC236}">
                        <a16:creationId xmlns:a16="http://schemas.microsoft.com/office/drawing/2014/main" id="{E692CC61-B7AD-4587-A82F-675C4E0390B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14" name="Rechte verbindingslijn 413">
                    <a:extLst>
                      <a:ext uri="{FF2B5EF4-FFF2-40B4-BE49-F238E27FC236}">
                        <a16:creationId xmlns:a16="http://schemas.microsoft.com/office/drawing/2014/main" id="{5F436943-F9E1-42E6-9B81-B15F0AAEC2D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15" name="Rechte verbindingslijn 414">
                    <a:extLst>
                      <a:ext uri="{FF2B5EF4-FFF2-40B4-BE49-F238E27FC236}">
                        <a16:creationId xmlns:a16="http://schemas.microsoft.com/office/drawing/2014/main" id="{AB9E56C2-9CA2-46BD-B8AF-E81F5822658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410" name="Pijl: rechts 409">
                  <a:extLst>
                    <a:ext uri="{FF2B5EF4-FFF2-40B4-BE49-F238E27FC236}">
                      <a16:creationId xmlns:a16="http://schemas.microsoft.com/office/drawing/2014/main" id="{48D714B9-0730-430F-960C-D94DB785CC41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79" name="Groep 378">
                <a:extLst>
                  <a:ext uri="{FF2B5EF4-FFF2-40B4-BE49-F238E27FC236}">
                    <a16:creationId xmlns:a16="http://schemas.microsoft.com/office/drawing/2014/main" id="{55575FE3-A6DB-45A1-A6A4-A4925D749961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402" name="Groep 401">
                  <a:extLst>
                    <a:ext uri="{FF2B5EF4-FFF2-40B4-BE49-F238E27FC236}">
                      <a16:creationId xmlns:a16="http://schemas.microsoft.com/office/drawing/2014/main" id="{4D118172-2572-4EE5-9250-2F286B2FEB8E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404" name="Rechte verbindingslijn 403">
                    <a:extLst>
                      <a:ext uri="{FF2B5EF4-FFF2-40B4-BE49-F238E27FC236}">
                        <a16:creationId xmlns:a16="http://schemas.microsoft.com/office/drawing/2014/main" id="{DD14CC30-600B-4F29-AB3F-06A01D0ED71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5" name="Rechte verbindingslijn 404">
                    <a:extLst>
                      <a:ext uri="{FF2B5EF4-FFF2-40B4-BE49-F238E27FC236}">
                        <a16:creationId xmlns:a16="http://schemas.microsoft.com/office/drawing/2014/main" id="{08F57F19-70DE-49B8-BBEB-E652175E475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6" name="Rechte verbindingslijn 405">
                    <a:extLst>
                      <a:ext uri="{FF2B5EF4-FFF2-40B4-BE49-F238E27FC236}">
                        <a16:creationId xmlns:a16="http://schemas.microsoft.com/office/drawing/2014/main" id="{C3AA1D8E-867D-4E12-839D-EDF11F482DC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7" name="Rechte verbindingslijn 406">
                    <a:extLst>
                      <a:ext uri="{FF2B5EF4-FFF2-40B4-BE49-F238E27FC236}">
                        <a16:creationId xmlns:a16="http://schemas.microsoft.com/office/drawing/2014/main" id="{699BC105-2491-4FBC-AB6D-3F66C8D0969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8" name="Rechte verbindingslijn 407">
                    <a:extLst>
                      <a:ext uri="{FF2B5EF4-FFF2-40B4-BE49-F238E27FC236}">
                        <a16:creationId xmlns:a16="http://schemas.microsoft.com/office/drawing/2014/main" id="{60E4FB58-16A2-4363-BF6F-868B97C0474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403" name="Pijl: rechts 402">
                  <a:extLst>
                    <a:ext uri="{FF2B5EF4-FFF2-40B4-BE49-F238E27FC236}">
                      <a16:creationId xmlns:a16="http://schemas.microsoft.com/office/drawing/2014/main" id="{B9336E94-3592-44DE-A53D-5DB63F600C0D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380" name="Rechte verbindingslijn 379">
                <a:extLst>
                  <a:ext uri="{FF2B5EF4-FFF2-40B4-BE49-F238E27FC236}">
                    <a16:creationId xmlns:a16="http://schemas.microsoft.com/office/drawing/2014/main" id="{1F44A8B3-BB83-4C6C-AB06-538145EF02B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381" name="Rechte verbindingslijn 380">
                <a:extLst>
                  <a:ext uri="{FF2B5EF4-FFF2-40B4-BE49-F238E27FC236}">
                    <a16:creationId xmlns:a16="http://schemas.microsoft.com/office/drawing/2014/main" id="{3E2CAB66-2B06-420C-B396-8A4626A150E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382" name="Rechthoek 381">
                <a:extLst>
                  <a:ext uri="{FF2B5EF4-FFF2-40B4-BE49-F238E27FC236}">
                    <a16:creationId xmlns:a16="http://schemas.microsoft.com/office/drawing/2014/main" id="{EC11F5ED-338C-4FAB-8017-B1487CDBA02D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383" name="Rechthoek 382">
                <a:extLst>
                  <a:ext uri="{FF2B5EF4-FFF2-40B4-BE49-F238E27FC236}">
                    <a16:creationId xmlns:a16="http://schemas.microsoft.com/office/drawing/2014/main" id="{B0A90324-F1AB-4C70-AC60-A627C960E79B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384" name="Groep 383">
                <a:extLst>
                  <a:ext uri="{FF2B5EF4-FFF2-40B4-BE49-F238E27FC236}">
                    <a16:creationId xmlns:a16="http://schemas.microsoft.com/office/drawing/2014/main" id="{0F4E4F0A-4259-4E4F-8CF9-3A8D83C40F44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394" name="Rechthoek 393">
                  <a:extLst>
                    <a:ext uri="{FF2B5EF4-FFF2-40B4-BE49-F238E27FC236}">
                      <a16:creationId xmlns:a16="http://schemas.microsoft.com/office/drawing/2014/main" id="{F51E0A61-6BB6-4838-91F3-BB5899AF5FD5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95" name="Groep 394">
                  <a:extLst>
                    <a:ext uri="{FF2B5EF4-FFF2-40B4-BE49-F238E27FC236}">
                      <a16:creationId xmlns:a16="http://schemas.microsoft.com/office/drawing/2014/main" id="{716338B4-1A3A-47E3-9861-805CCAA0E819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97" name="Rechte verbindingslijn 396">
                    <a:extLst>
                      <a:ext uri="{FF2B5EF4-FFF2-40B4-BE49-F238E27FC236}">
                        <a16:creationId xmlns:a16="http://schemas.microsoft.com/office/drawing/2014/main" id="{8CC2AA76-0E2D-4D8C-8352-304005212F0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8" name="Rechte verbindingslijn 397">
                    <a:extLst>
                      <a:ext uri="{FF2B5EF4-FFF2-40B4-BE49-F238E27FC236}">
                        <a16:creationId xmlns:a16="http://schemas.microsoft.com/office/drawing/2014/main" id="{4ECFF511-BD23-4E35-B0E4-51801EBAF75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9" name="Rechte verbindingslijn 398">
                    <a:extLst>
                      <a:ext uri="{FF2B5EF4-FFF2-40B4-BE49-F238E27FC236}">
                        <a16:creationId xmlns:a16="http://schemas.microsoft.com/office/drawing/2014/main" id="{661DCFFA-0B3E-4752-B01F-9536E42870C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0" name="Rechte verbindingslijn 399">
                    <a:extLst>
                      <a:ext uri="{FF2B5EF4-FFF2-40B4-BE49-F238E27FC236}">
                        <a16:creationId xmlns:a16="http://schemas.microsoft.com/office/drawing/2014/main" id="{C8610558-9E44-48DB-AD83-6C0FA331831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1" name="Rechte verbindingslijn 400">
                    <a:extLst>
                      <a:ext uri="{FF2B5EF4-FFF2-40B4-BE49-F238E27FC236}">
                        <a16:creationId xmlns:a16="http://schemas.microsoft.com/office/drawing/2014/main" id="{CED45EC3-EF53-4ACF-9965-9469E041FFC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96" name="Pijl: rechts 395">
                  <a:extLst>
                    <a:ext uri="{FF2B5EF4-FFF2-40B4-BE49-F238E27FC236}">
                      <a16:creationId xmlns:a16="http://schemas.microsoft.com/office/drawing/2014/main" id="{FF2DB29F-A893-4214-85C5-A491BAD580A5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85" name="Groep 384">
                <a:extLst>
                  <a:ext uri="{FF2B5EF4-FFF2-40B4-BE49-F238E27FC236}">
                    <a16:creationId xmlns:a16="http://schemas.microsoft.com/office/drawing/2014/main" id="{95BBD903-299E-40BF-B12F-22F72C60BFA1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386" name="Rechthoek 385">
                  <a:extLst>
                    <a:ext uri="{FF2B5EF4-FFF2-40B4-BE49-F238E27FC236}">
                      <a16:creationId xmlns:a16="http://schemas.microsoft.com/office/drawing/2014/main" id="{92E8569C-8155-4757-BF6E-526F40D7A92D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87" name="Groep 386">
                  <a:extLst>
                    <a:ext uri="{FF2B5EF4-FFF2-40B4-BE49-F238E27FC236}">
                      <a16:creationId xmlns:a16="http://schemas.microsoft.com/office/drawing/2014/main" id="{0204AAD7-39C0-40C1-A3A4-CD8C9080A426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89" name="Rechte verbindingslijn 388">
                    <a:extLst>
                      <a:ext uri="{FF2B5EF4-FFF2-40B4-BE49-F238E27FC236}">
                        <a16:creationId xmlns:a16="http://schemas.microsoft.com/office/drawing/2014/main" id="{39695731-5853-4149-A2E4-A1EF08876CA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0" name="Rechte verbindingslijn 389">
                    <a:extLst>
                      <a:ext uri="{FF2B5EF4-FFF2-40B4-BE49-F238E27FC236}">
                        <a16:creationId xmlns:a16="http://schemas.microsoft.com/office/drawing/2014/main" id="{8C017DF0-846B-43F1-B2CB-9B80D5033EC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1" name="Rechte verbindingslijn 390">
                    <a:extLst>
                      <a:ext uri="{FF2B5EF4-FFF2-40B4-BE49-F238E27FC236}">
                        <a16:creationId xmlns:a16="http://schemas.microsoft.com/office/drawing/2014/main" id="{31A19128-DC93-4D4A-B9E2-B763D8E0015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2" name="Rechte verbindingslijn 391">
                    <a:extLst>
                      <a:ext uri="{FF2B5EF4-FFF2-40B4-BE49-F238E27FC236}">
                        <a16:creationId xmlns:a16="http://schemas.microsoft.com/office/drawing/2014/main" id="{816B67C8-589E-4B80-856D-D3B9DB6392E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3" name="Rechte verbindingslijn 392">
                    <a:extLst>
                      <a:ext uri="{FF2B5EF4-FFF2-40B4-BE49-F238E27FC236}">
                        <a16:creationId xmlns:a16="http://schemas.microsoft.com/office/drawing/2014/main" id="{F7B96C35-F88F-4698-A9CD-8F8B3DFD997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88" name="Pijl: rechts 387">
                  <a:extLst>
                    <a:ext uri="{FF2B5EF4-FFF2-40B4-BE49-F238E27FC236}">
                      <a16:creationId xmlns:a16="http://schemas.microsoft.com/office/drawing/2014/main" id="{F3244D18-0FA2-4D36-876E-41E707212600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grpSp>
        <p:nvGrpSpPr>
          <p:cNvPr id="160" name="INSTRUCTION">
            <a:extLst>
              <a:ext uri="{FF2B5EF4-FFF2-40B4-BE49-F238E27FC236}">
                <a16:creationId xmlns:a16="http://schemas.microsoft.com/office/drawing/2014/main" id="{ED05E7A1-8FCA-4929-9965-B249D867C6C6}"/>
              </a:ext>
            </a:extLst>
          </p:cNvPr>
          <p:cNvGrpSpPr/>
          <p:nvPr userDrawn="1"/>
        </p:nvGrpSpPr>
        <p:grpSpPr>
          <a:xfrm>
            <a:off x="12377595" y="0"/>
            <a:ext cx="3693386" cy="6261886"/>
            <a:chOff x="-3786437" y="0"/>
            <a:chExt cx="3693386" cy="6261886"/>
          </a:xfrm>
        </p:grpSpPr>
        <p:sp>
          <p:nvSpPr>
            <p:cNvPr id="161" name="Rechthoek 160">
              <a:extLst>
                <a:ext uri="{FF2B5EF4-FFF2-40B4-BE49-F238E27FC236}">
                  <a16:creationId xmlns:a16="http://schemas.microsoft.com/office/drawing/2014/main" id="{E05B1A76-0663-456F-9F3A-5619400ED594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552734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an image</a:t>
              </a:r>
            </a:p>
          </p:txBody>
        </p:sp>
        <p:sp>
          <p:nvSpPr>
            <p:cNvPr id="162" name="Rechthoek 161">
              <a:extLst>
                <a:ext uri="{FF2B5EF4-FFF2-40B4-BE49-F238E27FC236}">
                  <a16:creationId xmlns:a16="http://schemas.microsoft.com/office/drawing/2014/main" id="{DBF956F9-597C-4EA0-8CD8-C4BDA9B75339}"/>
                </a:ext>
              </a:extLst>
            </p:cNvPr>
            <p:cNvSpPr/>
            <p:nvPr userDrawn="1"/>
          </p:nvSpPr>
          <p:spPr>
            <a:xfrm>
              <a:off x="-3786437" y="5433886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163" name="Ovaal 162">
              <a:extLst>
                <a:ext uri="{FF2B5EF4-FFF2-40B4-BE49-F238E27FC236}">
                  <a16:creationId xmlns:a16="http://schemas.microsoft.com/office/drawing/2014/main" id="{D80B4E99-D7D2-4CC2-AE38-0BA4A4F70BE8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4" name="Rechthoek 163">
              <a:extLst>
                <a:ext uri="{FF2B5EF4-FFF2-40B4-BE49-F238E27FC236}">
                  <a16:creationId xmlns:a16="http://schemas.microsoft.com/office/drawing/2014/main" id="{944DC31F-E292-4BDF-A3FA-221EF8203357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165" name="Groep 164">
              <a:extLst>
                <a:ext uri="{FF2B5EF4-FFF2-40B4-BE49-F238E27FC236}">
                  <a16:creationId xmlns:a16="http://schemas.microsoft.com/office/drawing/2014/main" id="{70CF3CC0-E9B1-4363-B4CE-E7AB41C18733}"/>
                </a:ext>
              </a:extLst>
            </p:cNvPr>
            <p:cNvGrpSpPr/>
            <p:nvPr userDrawn="1"/>
          </p:nvGrpSpPr>
          <p:grpSpPr>
            <a:xfrm>
              <a:off x="-3316179" y="1231351"/>
              <a:ext cx="294789" cy="318834"/>
              <a:chOff x="14466489" y="1001522"/>
              <a:chExt cx="290627" cy="314333"/>
            </a:xfrm>
          </p:grpSpPr>
          <p:sp>
            <p:nvSpPr>
              <p:cNvPr id="211" name="Rechthoek 210">
                <a:extLst>
                  <a:ext uri="{FF2B5EF4-FFF2-40B4-BE49-F238E27FC236}">
                    <a16:creationId xmlns:a16="http://schemas.microsoft.com/office/drawing/2014/main" id="{B60D7282-AA44-4788-A66E-1A7CC6FBDB95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2" name="Ovaal 211">
                <a:extLst>
                  <a:ext uri="{FF2B5EF4-FFF2-40B4-BE49-F238E27FC236}">
                    <a16:creationId xmlns:a16="http://schemas.microsoft.com/office/drawing/2014/main" id="{AD4695D0-4F92-4C13-9115-148B92F46E17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3" name="Vrije vorm: vorm 212">
                <a:extLst>
                  <a:ext uri="{FF2B5EF4-FFF2-40B4-BE49-F238E27FC236}">
                    <a16:creationId xmlns:a16="http://schemas.microsoft.com/office/drawing/2014/main" id="{BDD81722-5630-46C8-95FF-55E775151495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4" name="Rechthoek: afgeronde hoeken 213">
                <a:extLst>
                  <a:ext uri="{FF2B5EF4-FFF2-40B4-BE49-F238E27FC236}">
                    <a16:creationId xmlns:a16="http://schemas.microsoft.com/office/drawing/2014/main" id="{B75F75C7-F91B-4A88-B3D1-685C57C5A3D0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215" name="Rechte verbindingslijn 214">
                <a:extLst>
                  <a:ext uri="{FF2B5EF4-FFF2-40B4-BE49-F238E27FC236}">
                    <a16:creationId xmlns:a16="http://schemas.microsoft.com/office/drawing/2014/main" id="{386DAA4C-0B86-45B2-96D7-64F63D47820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16" name="Rechte verbindingslijn 215">
                <a:extLst>
                  <a:ext uri="{FF2B5EF4-FFF2-40B4-BE49-F238E27FC236}">
                    <a16:creationId xmlns:a16="http://schemas.microsoft.com/office/drawing/2014/main" id="{6E185702-5539-4E45-AFD7-CC3943029B76}"/>
                  </a:ext>
                </a:extLst>
              </p:cNvPr>
              <p:cNvCxnSpPr>
                <a:cxnSpLocks/>
                <a:stCxn id="214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66" name="Ovaal 165">
              <a:extLst>
                <a:ext uri="{FF2B5EF4-FFF2-40B4-BE49-F238E27FC236}">
                  <a16:creationId xmlns:a16="http://schemas.microsoft.com/office/drawing/2014/main" id="{2528FF58-FCA3-4D2A-BECE-38FA4C7029A5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67" name="Rechthoek 166">
              <a:extLst>
                <a:ext uri="{FF2B5EF4-FFF2-40B4-BE49-F238E27FC236}">
                  <a16:creationId xmlns:a16="http://schemas.microsoft.com/office/drawing/2014/main" id="{89074ADD-31FD-412A-8420-DBDB9AE581CA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168" name="Groep 167">
              <a:extLst>
                <a:ext uri="{FF2B5EF4-FFF2-40B4-BE49-F238E27FC236}">
                  <a16:creationId xmlns:a16="http://schemas.microsoft.com/office/drawing/2014/main" id="{8F3E2356-B90E-4801-B4A3-14C6C31C9C83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208" name="Rechthoek 207">
                <a:extLst>
                  <a:ext uri="{FF2B5EF4-FFF2-40B4-BE49-F238E27FC236}">
                    <a16:creationId xmlns:a16="http://schemas.microsoft.com/office/drawing/2014/main" id="{4A19F858-70BC-4B88-8C01-2506153C3557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209" name="Rechte verbindingslijn 208">
                <a:extLst>
                  <a:ext uri="{FF2B5EF4-FFF2-40B4-BE49-F238E27FC236}">
                    <a16:creationId xmlns:a16="http://schemas.microsoft.com/office/drawing/2014/main" id="{35854587-3FDA-4E36-BD8E-A7044AF8FA69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210" name="Gelijkbenige driehoek 209">
                <a:extLst>
                  <a:ext uri="{FF2B5EF4-FFF2-40B4-BE49-F238E27FC236}">
                    <a16:creationId xmlns:a16="http://schemas.microsoft.com/office/drawing/2014/main" id="{77E13E43-E4AA-4ABC-AD2E-DA55526073D7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69" name="Ovaal 168">
              <a:extLst>
                <a:ext uri="{FF2B5EF4-FFF2-40B4-BE49-F238E27FC236}">
                  <a16:creationId xmlns:a16="http://schemas.microsoft.com/office/drawing/2014/main" id="{36413EA0-1E39-42A8-BD54-90140AC8A4E5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70" name="Rechthoek 169">
              <a:extLst>
                <a:ext uri="{FF2B5EF4-FFF2-40B4-BE49-F238E27FC236}">
                  <a16:creationId xmlns:a16="http://schemas.microsoft.com/office/drawing/2014/main" id="{14B3CD4E-0644-4EC7-A33B-95A2A12FC73F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image and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‘Send to back’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1" name="Ovaal 170">
              <a:extLst>
                <a:ext uri="{FF2B5EF4-FFF2-40B4-BE49-F238E27FC236}">
                  <a16:creationId xmlns:a16="http://schemas.microsoft.com/office/drawing/2014/main" id="{06503821-9CAA-4C8F-BDF0-0BE13CD21C9D}"/>
                </a:ext>
              </a:extLst>
            </p:cNvPr>
            <p:cNvSpPr/>
            <p:nvPr userDrawn="1"/>
          </p:nvSpPr>
          <p:spPr>
            <a:xfrm>
              <a:off x="-3603587" y="374423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72" name="Rechthoek 171">
              <a:extLst>
                <a:ext uri="{FF2B5EF4-FFF2-40B4-BE49-F238E27FC236}">
                  <a16:creationId xmlns:a16="http://schemas.microsoft.com/office/drawing/2014/main" id="{F891F09E-A3E1-417F-85AA-43A54A4B40FE}"/>
                </a:ext>
              </a:extLst>
            </p:cNvPr>
            <p:cNvSpPr/>
            <p:nvPr userDrawn="1"/>
          </p:nvSpPr>
          <p:spPr>
            <a:xfrm>
              <a:off x="-3319415" y="3744238"/>
              <a:ext cx="2944682" cy="7868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image, go to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image itself with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image frame with the brackets.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173" name="Groep 172">
              <a:extLst>
                <a:ext uri="{FF2B5EF4-FFF2-40B4-BE49-F238E27FC236}">
                  <a16:creationId xmlns:a16="http://schemas.microsoft.com/office/drawing/2014/main" id="{C5B14E59-C0B2-4D4B-A4E3-9BE09B60A8EA}"/>
                </a:ext>
              </a:extLst>
            </p:cNvPr>
            <p:cNvGrpSpPr/>
            <p:nvPr userDrawn="1"/>
          </p:nvGrpSpPr>
          <p:grpSpPr>
            <a:xfrm>
              <a:off x="-3447286" y="4645990"/>
              <a:ext cx="622283" cy="612919"/>
              <a:chOff x="12617641" y="3403239"/>
              <a:chExt cx="752963" cy="741634"/>
            </a:xfrm>
          </p:grpSpPr>
          <p:grpSp>
            <p:nvGrpSpPr>
              <p:cNvPr id="192" name="Groep 191">
                <a:extLst>
                  <a:ext uri="{FF2B5EF4-FFF2-40B4-BE49-F238E27FC236}">
                    <a16:creationId xmlns:a16="http://schemas.microsoft.com/office/drawing/2014/main" id="{0B210850-E9E9-45AF-8B3A-251F2DA3E07B}"/>
                  </a:ext>
                </a:extLst>
              </p:cNvPr>
              <p:cNvGrpSpPr/>
              <p:nvPr userDrawn="1"/>
            </p:nvGrpSpPr>
            <p:grpSpPr>
              <a:xfrm>
                <a:off x="12771550" y="3403239"/>
                <a:ext cx="467156" cy="448491"/>
                <a:chOff x="12782177" y="3403239"/>
                <a:chExt cx="467156" cy="448491"/>
              </a:xfrm>
            </p:grpSpPr>
            <p:grpSp>
              <p:nvGrpSpPr>
                <p:cNvPr id="195" name="Groep 194">
                  <a:extLst>
                    <a:ext uri="{FF2B5EF4-FFF2-40B4-BE49-F238E27FC236}">
                      <a16:creationId xmlns:a16="http://schemas.microsoft.com/office/drawing/2014/main" id="{2E304091-992E-4EC1-A2AE-8EC9EC5327A1}"/>
                    </a:ext>
                  </a:extLst>
                </p:cNvPr>
                <p:cNvGrpSpPr/>
                <p:nvPr userDrawn="1"/>
              </p:nvGrpSpPr>
              <p:grpSpPr>
                <a:xfrm>
                  <a:off x="12782177" y="3403239"/>
                  <a:ext cx="412972" cy="396132"/>
                  <a:chOff x="13554906" y="3320109"/>
                  <a:chExt cx="443912" cy="425811"/>
                </a:xfrm>
              </p:grpSpPr>
              <p:grpSp>
                <p:nvGrpSpPr>
                  <p:cNvPr id="202" name="Groep 201">
                    <a:extLst>
                      <a:ext uri="{FF2B5EF4-FFF2-40B4-BE49-F238E27FC236}">
                        <a16:creationId xmlns:a16="http://schemas.microsoft.com/office/drawing/2014/main" id="{667776E9-5CF9-4DB6-9434-8893E0B5A288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2" cy="425811"/>
                    <a:chOff x="12909684" y="1276143"/>
                    <a:chExt cx="443912" cy="425811"/>
                  </a:xfrm>
                </p:grpSpPr>
                <p:sp>
                  <p:nvSpPr>
                    <p:cNvPr id="205" name="Rechthoek 204">
                      <a:extLst>
                        <a:ext uri="{FF2B5EF4-FFF2-40B4-BE49-F238E27FC236}">
                          <a16:creationId xmlns:a16="http://schemas.microsoft.com/office/drawing/2014/main" id="{CC445CF3-BABD-4E03-AA1A-CA34C213C6B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06" name="Rechthoek 205">
                      <a:extLst>
                        <a:ext uri="{FF2B5EF4-FFF2-40B4-BE49-F238E27FC236}">
                          <a16:creationId xmlns:a16="http://schemas.microsoft.com/office/drawing/2014/main" id="{F671F48A-F9A3-424F-9D79-298CD80863D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07" name="Ovaal 206">
                      <a:extLst>
                        <a:ext uri="{FF2B5EF4-FFF2-40B4-BE49-F238E27FC236}">
                          <a16:creationId xmlns:a16="http://schemas.microsoft.com/office/drawing/2014/main" id="{132E1454-9A6E-487B-BCDF-1D6B2F0EE32B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203" name="Afbeelding 202">
                    <a:extLst>
                      <a:ext uri="{FF2B5EF4-FFF2-40B4-BE49-F238E27FC236}">
                        <a16:creationId xmlns:a16="http://schemas.microsoft.com/office/drawing/2014/main" id="{3378B2D0-33D0-40F3-A120-DB23E4D9CE45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6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7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2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204" name="Afbeelding 203">
                    <a:extLst>
                      <a:ext uri="{FF2B5EF4-FFF2-40B4-BE49-F238E27FC236}">
                        <a16:creationId xmlns:a16="http://schemas.microsoft.com/office/drawing/2014/main" id="{06D4052C-EED4-4D16-91FA-1B27EC6A6A4A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6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7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53788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96" name="Groep 195">
                  <a:extLst>
                    <a:ext uri="{FF2B5EF4-FFF2-40B4-BE49-F238E27FC236}">
                      <a16:creationId xmlns:a16="http://schemas.microsoft.com/office/drawing/2014/main" id="{B5137C31-6CE9-4C9F-B93C-227AAE9D9CA5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200" name="Rechthoek 199">
                    <a:extLst>
                      <a:ext uri="{FF2B5EF4-FFF2-40B4-BE49-F238E27FC236}">
                        <a16:creationId xmlns:a16="http://schemas.microsoft.com/office/drawing/2014/main" id="{EA149D5A-E49A-4D97-91F3-0DE3CB82CC7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01" name="Rechthoek 200">
                    <a:extLst>
                      <a:ext uri="{FF2B5EF4-FFF2-40B4-BE49-F238E27FC236}">
                        <a16:creationId xmlns:a16="http://schemas.microsoft.com/office/drawing/2014/main" id="{02C5474A-BFC9-4C9B-8196-A43EC02D0AE3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197" name="Groep 196">
                  <a:extLst>
                    <a:ext uri="{FF2B5EF4-FFF2-40B4-BE49-F238E27FC236}">
                      <a16:creationId xmlns:a16="http://schemas.microsoft.com/office/drawing/2014/main" id="{2C38A963-DF95-4F8E-BFA1-709C16DD4A30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198" name="Rechthoek 197">
                    <a:extLst>
                      <a:ext uri="{FF2B5EF4-FFF2-40B4-BE49-F238E27FC236}">
                        <a16:creationId xmlns:a16="http://schemas.microsoft.com/office/drawing/2014/main" id="{761B54A1-77AF-4B1C-9652-F13E97D0DC8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99" name="Rechthoek 198">
                    <a:extLst>
                      <a:ext uri="{FF2B5EF4-FFF2-40B4-BE49-F238E27FC236}">
                        <a16:creationId xmlns:a16="http://schemas.microsoft.com/office/drawing/2014/main" id="{1AE03D33-E05E-43B4-ADF9-6CB22D07934D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193" name="Rechthoek 192">
                <a:extLst>
                  <a:ext uri="{FF2B5EF4-FFF2-40B4-BE49-F238E27FC236}">
                    <a16:creationId xmlns:a16="http://schemas.microsoft.com/office/drawing/2014/main" id="{1D108F20-6911-424C-9243-AA8D4474AFAC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194" name="Gelijkbenige driehoek 193">
                <a:extLst>
                  <a:ext uri="{FF2B5EF4-FFF2-40B4-BE49-F238E27FC236}">
                    <a16:creationId xmlns:a16="http://schemas.microsoft.com/office/drawing/2014/main" id="{9D4E7BC3-F0A5-4920-B8BB-39F1FF180243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74" name="Groep 173">
              <a:extLst>
                <a:ext uri="{FF2B5EF4-FFF2-40B4-BE49-F238E27FC236}">
                  <a16:creationId xmlns:a16="http://schemas.microsoft.com/office/drawing/2014/main" id="{7F0C5BE0-DA01-4064-9FA2-E688D976BDA2}"/>
                </a:ext>
              </a:extLst>
            </p:cNvPr>
            <p:cNvGrpSpPr/>
            <p:nvPr userDrawn="1"/>
          </p:nvGrpSpPr>
          <p:grpSpPr>
            <a:xfrm>
              <a:off x="-3314821" y="2981448"/>
              <a:ext cx="1558053" cy="563933"/>
              <a:chOff x="-3314821" y="2981448"/>
              <a:chExt cx="1558053" cy="563933"/>
            </a:xfrm>
          </p:grpSpPr>
          <p:sp>
            <p:nvSpPr>
              <p:cNvPr id="178" name="Rechthoek 177">
                <a:extLst>
                  <a:ext uri="{FF2B5EF4-FFF2-40B4-BE49-F238E27FC236}">
                    <a16:creationId xmlns:a16="http://schemas.microsoft.com/office/drawing/2014/main" id="{F9A296C8-F864-490C-8353-9D8A552FE18A}"/>
                  </a:ext>
                </a:extLst>
              </p:cNvPr>
              <p:cNvSpPr/>
              <p:nvPr userDrawn="1"/>
            </p:nvSpPr>
            <p:spPr>
              <a:xfrm>
                <a:off x="-3314821" y="2981448"/>
                <a:ext cx="1558053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79" name="Rechthoek 178">
                <a:extLst>
                  <a:ext uri="{FF2B5EF4-FFF2-40B4-BE49-F238E27FC236}">
                    <a16:creationId xmlns:a16="http://schemas.microsoft.com/office/drawing/2014/main" id="{F33ADD6E-EA63-4276-9B0D-0F634A2F4E95}"/>
                  </a:ext>
                </a:extLst>
              </p:cNvPr>
              <p:cNvSpPr/>
              <p:nvPr userDrawn="1"/>
            </p:nvSpPr>
            <p:spPr>
              <a:xfrm>
                <a:off x="-3304719" y="3235173"/>
                <a:ext cx="15403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80" name="Tekstvak 179">
                <a:extLst>
                  <a:ext uri="{FF2B5EF4-FFF2-40B4-BE49-F238E27FC236}">
                    <a16:creationId xmlns:a16="http://schemas.microsoft.com/office/drawing/2014/main" id="{674F3002-32DD-4F4B-8191-F93366CC516B}"/>
                  </a:ext>
                </a:extLst>
              </p:cNvPr>
              <p:cNvSpPr txBox="1"/>
              <p:nvPr userDrawn="1"/>
            </p:nvSpPr>
            <p:spPr>
              <a:xfrm>
                <a:off x="-3069820" y="3038892"/>
                <a:ext cx="1089248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front</a:t>
                </a:r>
              </a:p>
            </p:txBody>
          </p:sp>
          <p:sp>
            <p:nvSpPr>
              <p:cNvPr id="181" name="Tekstvak 180">
                <a:extLst>
                  <a:ext uri="{FF2B5EF4-FFF2-40B4-BE49-F238E27FC236}">
                    <a16:creationId xmlns:a16="http://schemas.microsoft.com/office/drawing/2014/main" id="{60E5E020-6D99-499E-A590-19D05FC2E6CB}"/>
                  </a:ext>
                </a:extLst>
              </p:cNvPr>
              <p:cNvSpPr txBox="1"/>
              <p:nvPr userDrawn="1"/>
            </p:nvSpPr>
            <p:spPr>
              <a:xfrm>
                <a:off x="-3069820" y="3295269"/>
                <a:ext cx="1098515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back</a:t>
                </a:r>
              </a:p>
            </p:txBody>
          </p:sp>
          <p:sp>
            <p:nvSpPr>
              <p:cNvPr id="182" name="Vrije vorm: vorm 181">
                <a:extLst>
                  <a:ext uri="{FF2B5EF4-FFF2-40B4-BE49-F238E27FC236}">
                    <a16:creationId xmlns:a16="http://schemas.microsoft.com/office/drawing/2014/main" id="{2DE8303A-0D9A-41D7-90E7-D1C9D9FDD741}"/>
                  </a:ext>
                </a:extLst>
              </p:cNvPr>
              <p:cNvSpPr/>
              <p:nvPr userDrawn="1"/>
            </p:nvSpPr>
            <p:spPr>
              <a:xfrm>
                <a:off x="-2051274" y="3365381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83" name="Gelijkbenige driehoek 182">
                <a:extLst>
                  <a:ext uri="{FF2B5EF4-FFF2-40B4-BE49-F238E27FC236}">
                    <a16:creationId xmlns:a16="http://schemas.microsoft.com/office/drawing/2014/main" id="{942B3070-AA0E-4994-84FB-A4A27BD15E7E}"/>
                  </a:ext>
                </a:extLst>
              </p:cNvPr>
              <p:cNvSpPr/>
              <p:nvPr userDrawn="1"/>
            </p:nvSpPr>
            <p:spPr>
              <a:xfrm rot="5400000">
                <a:off x="-1900674" y="3332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184" name="Groep 183">
                <a:extLst>
                  <a:ext uri="{FF2B5EF4-FFF2-40B4-BE49-F238E27FC236}">
                    <a16:creationId xmlns:a16="http://schemas.microsoft.com/office/drawing/2014/main" id="{BFBECF54-B8FC-4A9E-8C55-756A7468570D}"/>
                  </a:ext>
                </a:extLst>
              </p:cNvPr>
              <p:cNvGrpSpPr/>
              <p:nvPr userDrawn="1"/>
            </p:nvGrpSpPr>
            <p:grpSpPr>
              <a:xfrm>
                <a:off x="-3257052" y="3032066"/>
                <a:ext cx="182309" cy="163794"/>
                <a:chOff x="12832541" y="3162395"/>
                <a:chExt cx="219532" cy="197236"/>
              </a:xfrm>
            </p:grpSpPr>
            <p:sp>
              <p:nvSpPr>
                <p:cNvPr id="189" name="Rechthoek 188">
                  <a:extLst>
                    <a:ext uri="{FF2B5EF4-FFF2-40B4-BE49-F238E27FC236}">
                      <a16:creationId xmlns:a16="http://schemas.microsoft.com/office/drawing/2014/main" id="{A90C5222-DC16-4350-80B9-7CD31A60E2A5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90" name="Rechthoek 189">
                  <a:extLst>
                    <a:ext uri="{FF2B5EF4-FFF2-40B4-BE49-F238E27FC236}">
                      <a16:creationId xmlns:a16="http://schemas.microsoft.com/office/drawing/2014/main" id="{04F7F1D2-AE5A-42F9-87AD-E810DE9595CD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91" name="Rechthoek 190">
                  <a:extLst>
                    <a:ext uri="{FF2B5EF4-FFF2-40B4-BE49-F238E27FC236}">
                      <a16:creationId xmlns:a16="http://schemas.microsoft.com/office/drawing/2014/main" id="{03E769EA-FAFB-4ECF-BBE5-D83ECC0A4162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185" name="Groep 184">
                <a:extLst>
                  <a:ext uri="{FF2B5EF4-FFF2-40B4-BE49-F238E27FC236}">
                    <a16:creationId xmlns:a16="http://schemas.microsoft.com/office/drawing/2014/main" id="{11004989-5B5F-4516-9949-7962E2487D65}"/>
                  </a:ext>
                </a:extLst>
              </p:cNvPr>
              <p:cNvGrpSpPr/>
              <p:nvPr userDrawn="1"/>
            </p:nvGrpSpPr>
            <p:grpSpPr>
              <a:xfrm>
                <a:off x="-3257053" y="3276580"/>
                <a:ext cx="182309" cy="163794"/>
                <a:chOff x="12832541" y="3162395"/>
                <a:chExt cx="219532" cy="197236"/>
              </a:xfrm>
            </p:grpSpPr>
            <p:sp>
              <p:nvSpPr>
                <p:cNvPr id="186" name="Rechthoek 185">
                  <a:extLst>
                    <a:ext uri="{FF2B5EF4-FFF2-40B4-BE49-F238E27FC236}">
                      <a16:creationId xmlns:a16="http://schemas.microsoft.com/office/drawing/2014/main" id="{66B8E704-1C5E-448F-BFBE-E427C122834D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7" name="Rechthoek 186">
                  <a:extLst>
                    <a:ext uri="{FF2B5EF4-FFF2-40B4-BE49-F238E27FC236}">
                      <a16:creationId xmlns:a16="http://schemas.microsoft.com/office/drawing/2014/main" id="{48E55F31-C0DB-4A11-BD46-ABAF60DFE1C1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8" name="Rechthoek 187">
                  <a:extLst>
                    <a:ext uri="{FF2B5EF4-FFF2-40B4-BE49-F238E27FC236}">
                      <a16:creationId xmlns:a16="http://schemas.microsoft.com/office/drawing/2014/main" id="{EBA061ED-2783-4801-874B-D3FFC178005A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175" name="ICOON_info">
              <a:extLst>
                <a:ext uri="{FF2B5EF4-FFF2-40B4-BE49-F238E27FC236}">
                  <a16:creationId xmlns:a16="http://schemas.microsoft.com/office/drawing/2014/main" id="{20CFBD40-DD44-4E8F-AB62-2F765BB786F8}"/>
                </a:ext>
              </a:extLst>
            </p:cNvPr>
            <p:cNvGrpSpPr/>
            <p:nvPr userDrawn="1"/>
          </p:nvGrpSpPr>
          <p:grpSpPr>
            <a:xfrm>
              <a:off x="-376736" y="5307660"/>
              <a:ext cx="283685" cy="283685"/>
              <a:chOff x="-510741" y="5913713"/>
              <a:chExt cx="267555" cy="267555"/>
            </a:xfrm>
          </p:grpSpPr>
          <p:sp>
            <p:nvSpPr>
              <p:cNvPr id="176" name="Ovaal 175">
                <a:extLst>
                  <a:ext uri="{FF2B5EF4-FFF2-40B4-BE49-F238E27FC236}">
                    <a16:creationId xmlns:a16="http://schemas.microsoft.com/office/drawing/2014/main" id="{462EDEB6-7E36-44C3-A35D-42BA6D1D0FAA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77" name="Graphic 163" descr="Informatie">
                <a:extLst>
                  <a:ext uri="{FF2B5EF4-FFF2-40B4-BE49-F238E27FC236}">
                    <a16:creationId xmlns:a16="http://schemas.microsoft.com/office/drawing/2014/main" id="{B8A20B27-93F0-4662-87E8-42E2BA66F34A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217" name="INSTRUCTION">
            <a:extLst>
              <a:ext uri="{FF2B5EF4-FFF2-40B4-BE49-F238E27FC236}">
                <a16:creationId xmlns:a16="http://schemas.microsoft.com/office/drawing/2014/main" id="{2AC48DEC-CC36-4319-B281-CD66C379BC3D}"/>
              </a:ext>
            </a:extLst>
          </p:cNvPr>
          <p:cNvGrpSpPr/>
          <p:nvPr userDrawn="1"/>
        </p:nvGrpSpPr>
        <p:grpSpPr>
          <a:xfrm>
            <a:off x="5846" y="7033211"/>
            <a:ext cx="3727954" cy="1577390"/>
            <a:chOff x="5846" y="7033211"/>
            <a:chExt cx="3727954" cy="1577390"/>
          </a:xfrm>
        </p:grpSpPr>
        <p:sp>
          <p:nvSpPr>
            <p:cNvPr id="218" name="Rechthoek 217">
              <a:extLst>
                <a:ext uri="{FF2B5EF4-FFF2-40B4-BE49-F238E27FC236}">
                  <a16:creationId xmlns:a16="http://schemas.microsoft.com/office/drawing/2014/main" id="{D1E4DB44-63D4-4A29-B01F-B98CEDA8303E}"/>
                </a:ext>
              </a:extLst>
            </p:cNvPr>
            <p:cNvSpPr/>
            <p:nvPr userDrawn="1"/>
          </p:nvSpPr>
          <p:spPr>
            <a:xfrm>
              <a:off x="5846" y="7033211"/>
              <a:ext cx="3727954" cy="15773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Footer, slide number</a:t>
              </a:r>
              <a:b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date</a:t>
              </a:r>
            </a:p>
          </p:txBody>
        </p:sp>
        <p:sp>
          <p:nvSpPr>
            <p:cNvPr id="219" name="Ovaal 218">
              <a:extLst>
                <a:ext uri="{FF2B5EF4-FFF2-40B4-BE49-F238E27FC236}">
                  <a16:creationId xmlns:a16="http://schemas.microsoft.com/office/drawing/2014/main" id="{A69062F9-D16E-4350-8AF7-C805ED558CF8}"/>
                </a:ext>
              </a:extLst>
            </p:cNvPr>
            <p:cNvSpPr/>
            <p:nvPr userDrawn="1"/>
          </p:nvSpPr>
          <p:spPr>
            <a:xfrm>
              <a:off x="188424" y="76785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0" name="Rechthoek 219">
              <a:extLst>
                <a:ext uri="{FF2B5EF4-FFF2-40B4-BE49-F238E27FC236}">
                  <a16:creationId xmlns:a16="http://schemas.microsoft.com/office/drawing/2014/main" id="{1ADB0D40-47C6-4C0F-A9C7-EE1BF5AA6AC9}"/>
                </a:ext>
              </a:extLst>
            </p:cNvPr>
            <p:cNvSpPr/>
            <p:nvPr userDrawn="1"/>
          </p:nvSpPr>
          <p:spPr>
            <a:xfrm>
              <a:off x="472596" y="7678534"/>
              <a:ext cx="2322719" cy="31672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‘Header &amp; Footer’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221" name="Ovaal 220">
              <a:extLst>
                <a:ext uri="{FF2B5EF4-FFF2-40B4-BE49-F238E27FC236}">
                  <a16:creationId xmlns:a16="http://schemas.microsoft.com/office/drawing/2014/main" id="{5AF1E93A-BC02-496D-82E4-4868340FE70D}"/>
                </a:ext>
              </a:extLst>
            </p:cNvPr>
            <p:cNvSpPr/>
            <p:nvPr userDrawn="1"/>
          </p:nvSpPr>
          <p:spPr>
            <a:xfrm>
              <a:off x="188424" y="810886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22" name="Rechthoek 221">
              <a:extLst>
                <a:ext uri="{FF2B5EF4-FFF2-40B4-BE49-F238E27FC236}">
                  <a16:creationId xmlns:a16="http://schemas.microsoft.com/office/drawing/2014/main" id="{3D99F699-4B4E-4B31-B9C0-D6BF55ED2269}"/>
                </a:ext>
              </a:extLst>
            </p:cNvPr>
            <p:cNvSpPr/>
            <p:nvPr userDrawn="1"/>
          </p:nvSpPr>
          <p:spPr>
            <a:xfrm>
              <a:off x="472596" y="8108870"/>
              <a:ext cx="2322719" cy="3809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‘Apply to All’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apply the changes to every slide.</a:t>
              </a:r>
            </a:p>
          </p:txBody>
        </p:sp>
        <p:grpSp>
          <p:nvGrpSpPr>
            <p:cNvPr id="223" name="Groep 222">
              <a:extLst>
                <a:ext uri="{FF2B5EF4-FFF2-40B4-BE49-F238E27FC236}">
                  <a16:creationId xmlns:a16="http://schemas.microsoft.com/office/drawing/2014/main" id="{1204E98B-D9EC-4329-B717-20E248263C1B}"/>
                </a:ext>
              </a:extLst>
            </p:cNvPr>
            <p:cNvGrpSpPr/>
            <p:nvPr userDrawn="1"/>
          </p:nvGrpSpPr>
          <p:grpSpPr>
            <a:xfrm>
              <a:off x="2939884" y="7739834"/>
              <a:ext cx="681133" cy="750023"/>
              <a:chOff x="-910573" y="4987990"/>
              <a:chExt cx="681133" cy="750023"/>
            </a:xfrm>
          </p:grpSpPr>
          <p:grpSp>
            <p:nvGrpSpPr>
              <p:cNvPr id="224" name="Groep 223">
                <a:extLst>
                  <a:ext uri="{FF2B5EF4-FFF2-40B4-BE49-F238E27FC236}">
                    <a16:creationId xmlns:a16="http://schemas.microsoft.com/office/drawing/2014/main" id="{EDB2D675-7118-43AD-A96E-DF83DCF05167}"/>
                  </a:ext>
                </a:extLst>
              </p:cNvPr>
              <p:cNvGrpSpPr/>
              <p:nvPr userDrawn="1"/>
            </p:nvGrpSpPr>
            <p:grpSpPr>
              <a:xfrm>
                <a:off x="-713542" y="4987990"/>
                <a:ext cx="287071" cy="379107"/>
                <a:chOff x="-4050578" y="288410"/>
                <a:chExt cx="322125" cy="379107"/>
              </a:xfrm>
            </p:grpSpPr>
            <p:sp>
              <p:nvSpPr>
                <p:cNvPr id="226" name="Rechthoek met één afgeknipte en afgeronde hoek 47">
                  <a:extLst>
                    <a:ext uri="{FF2B5EF4-FFF2-40B4-BE49-F238E27FC236}">
                      <a16:creationId xmlns:a16="http://schemas.microsoft.com/office/drawing/2014/main" id="{0FB9D92E-F743-465D-B2F4-80C7A24B8925}"/>
                    </a:ext>
                  </a:extLst>
                </p:cNvPr>
                <p:cNvSpPr/>
                <p:nvPr userDrawn="1"/>
              </p:nvSpPr>
              <p:spPr>
                <a:xfrm>
                  <a:off x="-4050578" y="288410"/>
                  <a:ext cx="322125" cy="379107"/>
                </a:xfrm>
                <a:prstGeom prst="snipRoundRect">
                  <a:avLst>
                    <a:gd name="adj1" fmla="val 0"/>
                    <a:gd name="adj2" fmla="val 33753"/>
                  </a:avLst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27" name="Rechthoekige driehoek 226">
                  <a:extLst>
                    <a:ext uri="{FF2B5EF4-FFF2-40B4-BE49-F238E27FC236}">
                      <a16:creationId xmlns:a16="http://schemas.microsoft.com/office/drawing/2014/main" id="{CEACE0D0-3F16-482C-97DC-5E53E1A4715E}"/>
                    </a:ext>
                  </a:extLst>
                </p:cNvPr>
                <p:cNvSpPr/>
                <p:nvPr userDrawn="1"/>
              </p:nvSpPr>
              <p:spPr>
                <a:xfrm>
                  <a:off x="-3833537" y="291656"/>
                  <a:ext cx="103133" cy="93757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28" name="Rechthoek 227">
                  <a:extLst>
                    <a:ext uri="{FF2B5EF4-FFF2-40B4-BE49-F238E27FC236}">
                      <a16:creationId xmlns:a16="http://schemas.microsoft.com/office/drawing/2014/main" id="{A4BFB904-137B-40F4-9B0F-C134E204F3D3}"/>
                    </a:ext>
                  </a:extLst>
                </p:cNvPr>
                <p:cNvSpPr/>
                <p:nvPr userDrawn="1"/>
              </p:nvSpPr>
              <p:spPr>
                <a:xfrm>
                  <a:off x="-4013673" y="314848"/>
                  <a:ext cx="140930" cy="70565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29" name="Rechthoek 228">
                  <a:extLst>
                    <a:ext uri="{FF2B5EF4-FFF2-40B4-BE49-F238E27FC236}">
                      <a16:creationId xmlns:a16="http://schemas.microsoft.com/office/drawing/2014/main" id="{45448948-8349-4293-BE37-36A76D6AC294}"/>
                    </a:ext>
                  </a:extLst>
                </p:cNvPr>
                <p:cNvSpPr/>
                <p:nvPr userDrawn="1"/>
              </p:nvSpPr>
              <p:spPr>
                <a:xfrm>
                  <a:off x="-4020379" y="586428"/>
                  <a:ext cx="261727" cy="61406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lvl="0" indent="0" algn="ctr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225" name="Rechthoek 224">
                <a:extLst>
                  <a:ext uri="{FF2B5EF4-FFF2-40B4-BE49-F238E27FC236}">
                    <a16:creationId xmlns:a16="http://schemas.microsoft.com/office/drawing/2014/main" id="{C7D18CB8-902D-466C-A0CD-17A14E48AFED}"/>
                  </a:ext>
                </a:extLst>
              </p:cNvPr>
              <p:cNvSpPr/>
              <p:nvPr userDrawn="1"/>
            </p:nvSpPr>
            <p:spPr>
              <a:xfrm>
                <a:off x="-910573" y="5352063"/>
                <a:ext cx="681133" cy="3859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Header &amp; Footer</a:t>
                </a:r>
              </a:p>
            </p:txBody>
          </p:sp>
        </p:grpSp>
      </p:grpSp>
      <p:sp>
        <p:nvSpPr>
          <p:cNvPr id="14" name="INFO">
            <a:extLst>
              <a:ext uri="{FF2B5EF4-FFF2-40B4-BE49-F238E27FC236}">
                <a16:creationId xmlns:a16="http://schemas.microsoft.com/office/drawing/2014/main" id="{63F6DBDF-45EF-45F4-B45A-E829981AB849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TEXT + IMAGE (L)</a:t>
            </a:r>
          </a:p>
        </p:txBody>
      </p:sp>
      <p:grpSp>
        <p:nvGrpSpPr>
          <p:cNvPr id="6" name="HAAK LIJN">
            <a:extLst>
              <a:ext uri="{FF2B5EF4-FFF2-40B4-BE49-F238E27FC236}">
                <a16:creationId xmlns:a16="http://schemas.microsoft.com/office/drawing/2014/main" id="{D7882384-1712-41E6-9D6B-F217C844E4E0}"/>
              </a:ext>
            </a:extLst>
          </p:cNvPr>
          <p:cNvGrpSpPr/>
          <p:nvPr userDrawn="1"/>
        </p:nvGrpSpPr>
        <p:grpSpPr>
          <a:xfrm>
            <a:off x="540812" y="0"/>
            <a:ext cx="76800" cy="6858000"/>
            <a:chOff x="578912" y="0"/>
            <a:chExt cx="76800" cy="6858000"/>
          </a:xfrm>
        </p:grpSpPr>
        <p:cxnSp>
          <p:nvCxnSpPr>
            <p:cNvPr id="7" name="LIJN">
              <a:extLst>
                <a:ext uri="{FF2B5EF4-FFF2-40B4-BE49-F238E27FC236}">
                  <a16:creationId xmlns:a16="http://schemas.microsoft.com/office/drawing/2014/main" id="{CA66AB2C-0DEF-41A4-8A9D-6D155CA2B07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900113"/>
              <a:ext cx="0" cy="5957887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DF6C0404-AD63-455B-AFF8-AC0BC74B32E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8912" y="652464"/>
              <a:ext cx="76800" cy="201600"/>
            </a:xfrm>
            <a:prstGeom prst="rect">
              <a:avLst/>
            </a:prstGeom>
          </p:spPr>
        </p:pic>
        <p:cxnSp>
          <p:nvCxnSpPr>
            <p:cNvPr id="10" name="LIJN">
              <a:extLst>
                <a:ext uri="{FF2B5EF4-FFF2-40B4-BE49-F238E27FC236}">
                  <a16:creationId xmlns:a16="http://schemas.microsoft.com/office/drawing/2014/main" id="{C2999465-7311-4A1D-8A5A-A0092EF9741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0"/>
              <a:ext cx="0" cy="595314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jdelijke aanduiding voor afbeelding 8">
            <a:extLst>
              <a:ext uri="{FF2B5EF4-FFF2-40B4-BE49-F238E27FC236}">
                <a16:creationId xmlns:a16="http://schemas.microsoft.com/office/drawing/2014/main" id="{8BD98969-41D6-49E7-8A6D-7119EAC93FB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21626" y="1434"/>
            <a:ext cx="7970374" cy="68565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an image.</a:t>
            </a:r>
          </a:p>
        </p:txBody>
      </p:sp>
      <p:sp>
        <p:nvSpPr>
          <p:cNvPr id="17" name="Tijdelijke aanduiding voor verticale tekst 2">
            <a:extLst>
              <a:ext uri="{FF2B5EF4-FFF2-40B4-BE49-F238E27FC236}">
                <a16:creationId xmlns:a16="http://schemas.microsoft.com/office/drawing/2014/main" id="{88E18419-1C58-41CE-97BB-2A5F5D6DB9F2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777233" y="563700"/>
            <a:ext cx="3993654" cy="5730594"/>
          </a:xfrm>
          <a:gradFill>
            <a:gsLst>
              <a:gs pos="75000">
                <a:schemeClr val="bg1"/>
              </a:gs>
              <a:gs pos="100000">
                <a:schemeClr val="bg1">
                  <a:alpha val="75000"/>
                </a:schemeClr>
              </a:gs>
            </a:gsLst>
            <a:lin ang="0" scaled="1"/>
          </a:gradFill>
        </p:spPr>
        <p:txBody>
          <a:bodyPr vert="horz" lIns="0" tIns="1296000" rIns="216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Bullet</a:t>
            </a:r>
          </a:p>
          <a:p>
            <a:pPr lvl="1"/>
            <a:r>
              <a:rPr lang="en-GB" dirty="0"/>
              <a:t>Sub-bullet</a:t>
            </a:r>
          </a:p>
          <a:p>
            <a:pPr lvl="2"/>
            <a:r>
              <a:rPr lang="en-GB" dirty="0"/>
              <a:t>Default text</a:t>
            </a:r>
          </a:p>
          <a:p>
            <a:pPr lvl="3"/>
            <a:r>
              <a:rPr lang="en-GB" dirty="0"/>
              <a:t>header</a:t>
            </a:r>
          </a:p>
          <a:p>
            <a:pPr lvl="4"/>
            <a:r>
              <a:rPr lang="en-GB" dirty="0"/>
              <a:t>Numerical bullet</a:t>
            </a:r>
          </a:p>
          <a:p>
            <a:pPr lvl="5"/>
            <a:r>
              <a:rPr lang="en-GB" dirty="0"/>
              <a:t>Bullet</a:t>
            </a:r>
          </a:p>
          <a:p>
            <a:pPr lvl="6"/>
            <a:r>
              <a:rPr lang="en-GB" dirty="0"/>
              <a:t>Sub-bullet</a:t>
            </a:r>
          </a:p>
          <a:p>
            <a:pPr lvl="7"/>
            <a:r>
              <a:rPr lang="en-GB" dirty="0"/>
              <a:t>Default text</a:t>
            </a:r>
          </a:p>
          <a:p>
            <a:pPr lvl="8"/>
            <a:r>
              <a:rPr lang="en-GB" dirty="0"/>
              <a:t>header</a:t>
            </a:r>
          </a:p>
          <a:p>
            <a:pPr lvl="8"/>
            <a:endParaRPr lang="en-GB" dirty="0"/>
          </a:p>
        </p:txBody>
      </p:sp>
      <p:sp>
        <p:nvSpPr>
          <p:cNvPr id="146" name="Logo">
            <a:extLst>
              <a:ext uri="{FF2B5EF4-FFF2-40B4-BE49-F238E27FC236}">
                <a16:creationId xmlns:a16="http://schemas.microsoft.com/office/drawing/2014/main" id="{37D9BEDA-95C5-4F02-84C8-119FE3496BD4}"/>
              </a:ext>
            </a:extLst>
          </p:cNvPr>
          <p:cNvSpPr>
            <a:spLocks noGrp="1"/>
          </p:cNvSpPr>
          <p:nvPr>
            <p:ph type="body" orient="vert" idx="15" hasCustomPrompt="1"/>
          </p:nvPr>
        </p:nvSpPr>
        <p:spPr>
          <a:xfrm>
            <a:off x="10549612" y="6480355"/>
            <a:ext cx="1060019" cy="185413"/>
          </a:xfrm>
          <a:blipFill>
            <a:blip r:embed="rId8"/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0" i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3" name="Dianummer">
            <a:extLst>
              <a:ext uri="{FF2B5EF4-FFF2-40B4-BE49-F238E27FC236}">
                <a16:creationId xmlns:a16="http://schemas.microsoft.com/office/drawing/2014/main" id="{2B7207A5-0C51-46E7-8409-7885FAC1D3D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C93C5F-DB18-4797-88B9-B8B0D60519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Datum" hidden="1">
            <a:extLst>
              <a:ext uri="{FF2B5EF4-FFF2-40B4-BE49-F238E27FC236}">
                <a16:creationId xmlns:a16="http://schemas.microsoft.com/office/drawing/2014/main" id="{FD1A7AF7-8299-4E9B-8E1D-FC50A5120204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Voettekst">
            <a:extLst>
              <a:ext uri="{FF2B5EF4-FFF2-40B4-BE49-F238E27FC236}">
                <a16:creationId xmlns:a16="http://schemas.microsoft.com/office/drawing/2014/main" id="{CF2C8389-F9C2-4D34-9675-D3F1B363A61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3" name="Ondertitel">
            <a:extLst>
              <a:ext uri="{FF2B5EF4-FFF2-40B4-BE49-F238E27FC236}">
                <a16:creationId xmlns:a16="http://schemas.microsoft.com/office/drawing/2014/main" id="{E7103454-A8D4-4EB6-8BE7-429690CF079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3" y="924516"/>
            <a:ext cx="3816083" cy="349200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Sec light subtitle</a:t>
            </a:r>
            <a:endParaRPr lang="en-GB" dirty="0"/>
          </a:p>
        </p:txBody>
      </p:sp>
      <p:sp>
        <p:nvSpPr>
          <p:cNvPr id="5" name="Titel">
            <a:extLst>
              <a:ext uri="{FF2B5EF4-FFF2-40B4-BE49-F238E27FC236}">
                <a16:creationId xmlns:a16="http://schemas.microsoft.com/office/drawing/2014/main" id="{A3A6F5FC-F7A7-4338-872F-3F8BF725E3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5" y="619124"/>
            <a:ext cx="3816082" cy="268289"/>
          </a:xfrm>
        </p:spPr>
        <p:txBody>
          <a:bodyPr/>
          <a:lstStyle/>
          <a:p>
            <a:r>
              <a:rPr lang="en-GB" dirty="0"/>
              <a:t>First bold title</a:t>
            </a:r>
          </a:p>
        </p:txBody>
      </p:sp>
    </p:spTree>
    <p:extLst>
      <p:ext uri="{BB962C8B-B14F-4D97-AF65-F5344CB8AC3E}">
        <p14:creationId xmlns:p14="http://schemas.microsoft.com/office/powerpoint/2010/main" val="2479915362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HOOK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INSTRUCTION">
            <a:extLst>
              <a:ext uri="{FF2B5EF4-FFF2-40B4-BE49-F238E27FC236}">
                <a16:creationId xmlns:a16="http://schemas.microsoft.com/office/drawing/2014/main" id="{84035321-9E8D-4EBA-B9C0-9B0183CF95A7}"/>
              </a:ext>
            </a:extLst>
          </p:cNvPr>
          <p:cNvGrpSpPr/>
          <p:nvPr userDrawn="1"/>
        </p:nvGrpSpPr>
        <p:grpSpPr>
          <a:xfrm>
            <a:off x="5846" y="7033211"/>
            <a:ext cx="3727954" cy="1577390"/>
            <a:chOff x="5846" y="7033211"/>
            <a:chExt cx="3727954" cy="1577390"/>
          </a:xfrm>
        </p:grpSpPr>
        <p:sp>
          <p:nvSpPr>
            <p:cNvPr id="57" name="Rechthoek 56">
              <a:extLst>
                <a:ext uri="{FF2B5EF4-FFF2-40B4-BE49-F238E27FC236}">
                  <a16:creationId xmlns:a16="http://schemas.microsoft.com/office/drawing/2014/main" id="{86E67D51-DE07-4933-A682-E40B9334C176}"/>
                </a:ext>
              </a:extLst>
            </p:cNvPr>
            <p:cNvSpPr/>
            <p:nvPr userDrawn="1"/>
          </p:nvSpPr>
          <p:spPr>
            <a:xfrm>
              <a:off x="5846" y="7033211"/>
              <a:ext cx="3727954" cy="15773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Footer, slide number</a:t>
              </a:r>
              <a:b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date</a:t>
              </a:r>
            </a:p>
          </p:txBody>
        </p:sp>
        <p:sp>
          <p:nvSpPr>
            <p:cNvPr id="58" name="Ovaal 57">
              <a:extLst>
                <a:ext uri="{FF2B5EF4-FFF2-40B4-BE49-F238E27FC236}">
                  <a16:creationId xmlns:a16="http://schemas.microsoft.com/office/drawing/2014/main" id="{4B9443B0-9E81-4257-BBFA-A4D57CAF8033}"/>
                </a:ext>
              </a:extLst>
            </p:cNvPr>
            <p:cNvSpPr/>
            <p:nvPr userDrawn="1"/>
          </p:nvSpPr>
          <p:spPr>
            <a:xfrm>
              <a:off x="188424" y="76785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9" name="Rechthoek 58">
              <a:extLst>
                <a:ext uri="{FF2B5EF4-FFF2-40B4-BE49-F238E27FC236}">
                  <a16:creationId xmlns:a16="http://schemas.microsoft.com/office/drawing/2014/main" id="{03F092C0-A607-460B-B44A-421067AA0D6B}"/>
                </a:ext>
              </a:extLst>
            </p:cNvPr>
            <p:cNvSpPr/>
            <p:nvPr userDrawn="1"/>
          </p:nvSpPr>
          <p:spPr>
            <a:xfrm>
              <a:off x="472596" y="7678534"/>
              <a:ext cx="2322719" cy="31672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‘Header &amp; Footer’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60" name="Ovaal 59">
              <a:extLst>
                <a:ext uri="{FF2B5EF4-FFF2-40B4-BE49-F238E27FC236}">
                  <a16:creationId xmlns:a16="http://schemas.microsoft.com/office/drawing/2014/main" id="{E71B2417-D484-464D-9AFF-AE49AB06153F}"/>
                </a:ext>
              </a:extLst>
            </p:cNvPr>
            <p:cNvSpPr/>
            <p:nvPr userDrawn="1"/>
          </p:nvSpPr>
          <p:spPr>
            <a:xfrm>
              <a:off x="188424" y="810886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61" name="Rechthoek 60">
              <a:extLst>
                <a:ext uri="{FF2B5EF4-FFF2-40B4-BE49-F238E27FC236}">
                  <a16:creationId xmlns:a16="http://schemas.microsoft.com/office/drawing/2014/main" id="{8C0F625B-3378-49CB-B323-641443CFCDA0}"/>
                </a:ext>
              </a:extLst>
            </p:cNvPr>
            <p:cNvSpPr/>
            <p:nvPr userDrawn="1"/>
          </p:nvSpPr>
          <p:spPr>
            <a:xfrm>
              <a:off x="472596" y="8108870"/>
              <a:ext cx="2322719" cy="3809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‘Apply to All’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apply the changes to every slide.</a:t>
              </a:r>
            </a:p>
          </p:txBody>
        </p:sp>
        <p:grpSp>
          <p:nvGrpSpPr>
            <p:cNvPr id="62" name="Groep 61">
              <a:extLst>
                <a:ext uri="{FF2B5EF4-FFF2-40B4-BE49-F238E27FC236}">
                  <a16:creationId xmlns:a16="http://schemas.microsoft.com/office/drawing/2014/main" id="{06B35420-7B29-4E99-A421-7CA277D5895D}"/>
                </a:ext>
              </a:extLst>
            </p:cNvPr>
            <p:cNvGrpSpPr/>
            <p:nvPr userDrawn="1"/>
          </p:nvGrpSpPr>
          <p:grpSpPr>
            <a:xfrm>
              <a:off x="2939884" y="7739834"/>
              <a:ext cx="681133" cy="750023"/>
              <a:chOff x="-910573" y="4987990"/>
              <a:chExt cx="681133" cy="750023"/>
            </a:xfrm>
          </p:grpSpPr>
          <p:grpSp>
            <p:nvGrpSpPr>
              <p:cNvPr id="63" name="Groep 62">
                <a:extLst>
                  <a:ext uri="{FF2B5EF4-FFF2-40B4-BE49-F238E27FC236}">
                    <a16:creationId xmlns:a16="http://schemas.microsoft.com/office/drawing/2014/main" id="{7C3AD0E4-68FF-4E5F-81D1-52604D6B2D9B}"/>
                  </a:ext>
                </a:extLst>
              </p:cNvPr>
              <p:cNvGrpSpPr/>
              <p:nvPr userDrawn="1"/>
            </p:nvGrpSpPr>
            <p:grpSpPr>
              <a:xfrm>
                <a:off x="-713542" y="4987990"/>
                <a:ext cx="287071" cy="379107"/>
                <a:chOff x="-4050578" y="288410"/>
                <a:chExt cx="322125" cy="379107"/>
              </a:xfrm>
            </p:grpSpPr>
            <p:sp>
              <p:nvSpPr>
                <p:cNvPr id="65" name="Rechthoek met één afgeknipte en afgeronde hoek 47">
                  <a:extLst>
                    <a:ext uri="{FF2B5EF4-FFF2-40B4-BE49-F238E27FC236}">
                      <a16:creationId xmlns:a16="http://schemas.microsoft.com/office/drawing/2014/main" id="{3411B1F0-0835-4CE7-9E3B-A7E31B81EFBA}"/>
                    </a:ext>
                  </a:extLst>
                </p:cNvPr>
                <p:cNvSpPr/>
                <p:nvPr userDrawn="1"/>
              </p:nvSpPr>
              <p:spPr>
                <a:xfrm>
                  <a:off x="-4050578" y="288410"/>
                  <a:ext cx="322125" cy="379107"/>
                </a:xfrm>
                <a:prstGeom prst="snipRoundRect">
                  <a:avLst>
                    <a:gd name="adj1" fmla="val 0"/>
                    <a:gd name="adj2" fmla="val 33753"/>
                  </a:avLst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6" name="Rechthoekige driehoek 65">
                  <a:extLst>
                    <a:ext uri="{FF2B5EF4-FFF2-40B4-BE49-F238E27FC236}">
                      <a16:creationId xmlns:a16="http://schemas.microsoft.com/office/drawing/2014/main" id="{98ECBAA9-E5D8-4E7E-B4A7-F0D1344B1913}"/>
                    </a:ext>
                  </a:extLst>
                </p:cNvPr>
                <p:cNvSpPr/>
                <p:nvPr userDrawn="1"/>
              </p:nvSpPr>
              <p:spPr>
                <a:xfrm>
                  <a:off x="-3833537" y="291656"/>
                  <a:ext cx="103133" cy="93757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7" name="Rechthoek 66">
                  <a:extLst>
                    <a:ext uri="{FF2B5EF4-FFF2-40B4-BE49-F238E27FC236}">
                      <a16:creationId xmlns:a16="http://schemas.microsoft.com/office/drawing/2014/main" id="{C6B4A261-BA40-4CBD-879D-E770BDDF8C48}"/>
                    </a:ext>
                  </a:extLst>
                </p:cNvPr>
                <p:cNvSpPr/>
                <p:nvPr userDrawn="1"/>
              </p:nvSpPr>
              <p:spPr>
                <a:xfrm>
                  <a:off x="-4013673" y="314848"/>
                  <a:ext cx="140930" cy="70565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8" name="Rechthoek 67">
                  <a:extLst>
                    <a:ext uri="{FF2B5EF4-FFF2-40B4-BE49-F238E27FC236}">
                      <a16:creationId xmlns:a16="http://schemas.microsoft.com/office/drawing/2014/main" id="{B1CF3232-2C0B-4FC1-B843-C4043DD03F39}"/>
                    </a:ext>
                  </a:extLst>
                </p:cNvPr>
                <p:cNvSpPr/>
                <p:nvPr userDrawn="1"/>
              </p:nvSpPr>
              <p:spPr>
                <a:xfrm>
                  <a:off x="-4020379" y="586428"/>
                  <a:ext cx="261727" cy="61406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lvl="0" indent="0" algn="ctr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64" name="Rechthoek 63">
                <a:extLst>
                  <a:ext uri="{FF2B5EF4-FFF2-40B4-BE49-F238E27FC236}">
                    <a16:creationId xmlns:a16="http://schemas.microsoft.com/office/drawing/2014/main" id="{AF1B56E3-1A13-4CED-90AE-827FEB4ABF6B}"/>
                  </a:ext>
                </a:extLst>
              </p:cNvPr>
              <p:cNvSpPr/>
              <p:nvPr userDrawn="1"/>
            </p:nvSpPr>
            <p:spPr>
              <a:xfrm>
                <a:off x="-910573" y="5352063"/>
                <a:ext cx="681133" cy="3859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Header &amp; Footer</a:t>
                </a:r>
              </a:p>
            </p:txBody>
          </p:sp>
        </p:grpSp>
      </p:grpSp>
      <p:grpSp>
        <p:nvGrpSpPr>
          <p:cNvPr id="69" name="INSTRUCTION">
            <a:extLst>
              <a:ext uri="{FF2B5EF4-FFF2-40B4-BE49-F238E27FC236}">
                <a16:creationId xmlns:a16="http://schemas.microsoft.com/office/drawing/2014/main" id="{CD306BC8-C141-4EE6-801D-BB0EB234E0D6}"/>
              </a:ext>
            </a:extLst>
          </p:cNvPr>
          <p:cNvGrpSpPr/>
          <p:nvPr userDrawn="1"/>
        </p:nvGrpSpPr>
        <p:grpSpPr>
          <a:xfrm>
            <a:off x="12274716" y="-980090"/>
            <a:ext cx="3695970" cy="1277747"/>
            <a:chOff x="-3889316" y="-1461517"/>
            <a:chExt cx="3695970" cy="1277747"/>
          </a:xfrm>
        </p:grpSpPr>
        <p:sp>
          <p:nvSpPr>
            <p:cNvPr id="70" name="Rechthoek 69">
              <a:extLst>
                <a:ext uri="{FF2B5EF4-FFF2-40B4-BE49-F238E27FC236}">
                  <a16:creationId xmlns:a16="http://schemas.microsoft.com/office/drawing/2014/main" id="{7A6E5681-0FE4-44F4-89FF-35F86B140C46}"/>
                </a:ext>
              </a:extLst>
            </p:cNvPr>
            <p:cNvSpPr/>
            <p:nvPr userDrawn="1"/>
          </p:nvSpPr>
          <p:spPr>
            <a:xfrm>
              <a:off x="-3786437" y="-1461517"/>
              <a:ext cx="3593091" cy="127774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 an image</a:t>
              </a:r>
            </a:p>
          </p:txBody>
        </p:sp>
        <p:sp>
          <p:nvSpPr>
            <p:cNvPr id="71" name="Rechthoek 70">
              <a:extLst>
                <a:ext uri="{FF2B5EF4-FFF2-40B4-BE49-F238E27FC236}">
                  <a16:creationId xmlns:a16="http://schemas.microsoft.com/office/drawing/2014/main" id="{920602C7-221D-4553-AC39-E3D4A97757BA}"/>
                </a:ext>
              </a:extLst>
            </p:cNvPr>
            <p:cNvSpPr/>
            <p:nvPr userDrawn="1"/>
          </p:nvSpPr>
          <p:spPr>
            <a:xfrm>
              <a:off x="-3603859" y="-993610"/>
              <a:ext cx="3229126" cy="65743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frame of the image by clicking on the tag alongside this instruction. 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‘Pictures’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select the preferred image and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72" name="Gelijkbenige driehoek 71">
              <a:extLst>
                <a:ext uri="{FF2B5EF4-FFF2-40B4-BE49-F238E27FC236}">
                  <a16:creationId xmlns:a16="http://schemas.microsoft.com/office/drawing/2014/main" id="{FE60BA4B-98DC-4493-A246-DA50A86A8845}"/>
                </a:ext>
              </a:extLst>
            </p:cNvPr>
            <p:cNvSpPr/>
            <p:nvPr userDrawn="1"/>
          </p:nvSpPr>
          <p:spPr>
            <a:xfrm rot="16200000" flipH="1">
              <a:off x="-3925504" y="-351896"/>
              <a:ext cx="175255" cy="102879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endParaRPr lang="en-GB" sz="1600" cap="all" baseline="0" noProof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2" name="INFO">
            <a:extLst>
              <a:ext uri="{FF2B5EF4-FFF2-40B4-BE49-F238E27FC236}">
                <a16:creationId xmlns:a16="http://schemas.microsoft.com/office/drawing/2014/main" id="{D2D6917A-A3A5-482F-A0D3-BD7F10CD032E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IMAGE, HOOK HIGH</a:t>
            </a:r>
          </a:p>
        </p:txBody>
      </p:sp>
      <p:sp>
        <p:nvSpPr>
          <p:cNvPr id="53" name="Tijdelijke aanduiding voor afbeelding 8">
            <a:extLst>
              <a:ext uri="{FF2B5EF4-FFF2-40B4-BE49-F238E27FC236}">
                <a16:creationId xmlns:a16="http://schemas.microsoft.com/office/drawing/2014/main" id="{27489788-7523-4049-B6A4-83AEF615401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434"/>
            <a:ext cx="12192000" cy="68565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an image.</a:t>
            </a:r>
          </a:p>
        </p:txBody>
      </p:sp>
      <p:sp>
        <p:nvSpPr>
          <p:cNvPr id="9" name="Tijdelijke aanduiding voor verticale tekst 2">
            <a:extLst>
              <a:ext uri="{FF2B5EF4-FFF2-40B4-BE49-F238E27FC236}">
                <a16:creationId xmlns:a16="http://schemas.microsoft.com/office/drawing/2014/main" id="{306BD5D3-3967-499E-87C9-6F3A334CE769}"/>
              </a:ext>
            </a:extLst>
          </p:cNvPr>
          <p:cNvSpPr>
            <a:spLocks noGrp="1"/>
          </p:cNvSpPr>
          <p:nvPr>
            <p:ph type="body" orient="vert" idx="18" hasCustomPrompt="1"/>
          </p:nvPr>
        </p:nvSpPr>
        <p:spPr>
          <a:xfrm>
            <a:off x="0" y="0"/>
            <a:ext cx="7585700" cy="6858000"/>
          </a:xfrm>
          <a:gradFill>
            <a:gsLst>
              <a:gs pos="0">
                <a:schemeClr val="tx1">
                  <a:alpha val="30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>
            <a:lvl1pPr marL="0" indent="0">
              <a:buFontTx/>
              <a:buNone/>
              <a:defRPr lang="nl-NL" sz="1050" i="1" dirty="0">
                <a:solidFill>
                  <a:schemeClr val="lt1"/>
                </a:solidFill>
              </a:defRPr>
            </a:lvl1pPr>
          </a:lstStyle>
          <a:p>
            <a:pPr marL="0" lvl="0" algn="ctr" defTabSz="914400"/>
            <a:r>
              <a:rPr lang="en-GB" dirty="0"/>
              <a:t>    </a:t>
            </a:r>
          </a:p>
        </p:txBody>
      </p:sp>
      <p:sp>
        <p:nvSpPr>
          <p:cNvPr id="25" name="Tijdelijke aanduiding voor tekst 146">
            <a:extLst>
              <a:ext uri="{FF2B5EF4-FFF2-40B4-BE49-F238E27FC236}">
                <a16:creationId xmlns:a16="http://schemas.microsoft.com/office/drawing/2014/main" id="{31D9F5AF-1CE4-492D-9595-51DA14E36D6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550570" y="652464"/>
            <a:ext cx="62838" cy="182400"/>
          </a:xfrm>
          <a:custGeom>
            <a:avLst/>
            <a:gdLst>
              <a:gd name="connsiteX0" fmla="*/ 17352 w 62838"/>
              <a:gd name="connsiteY0" fmla="*/ 0 h 182400"/>
              <a:gd name="connsiteX1" fmla="*/ 62520 w 62838"/>
              <a:gd name="connsiteY1" fmla="*/ 91200 h 182400"/>
              <a:gd name="connsiteX2" fmla="*/ 21864 w 62838"/>
              <a:gd name="connsiteY2" fmla="*/ 182400 h 182400"/>
              <a:gd name="connsiteX3" fmla="*/ 8308 w 62838"/>
              <a:gd name="connsiteY3" fmla="*/ 145920 h 182400"/>
              <a:gd name="connsiteX4" fmla="*/ 26385 w 62838"/>
              <a:gd name="connsiteY4" fmla="*/ 91200 h 182400"/>
              <a:gd name="connsiteX5" fmla="*/ 3796 w 62838"/>
              <a:gd name="connsiteY5" fmla="*/ 36480 h 182400"/>
              <a:gd name="connsiteX6" fmla="*/ 17352 w 62838"/>
              <a:gd name="connsiteY6" fmla="*/ 0 h 18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838" h="182400">
                <a:moveTo>
                  <a:pt x="17352" y="0"/>
                </a:moveTo>
                <a:cubicBezTo>
                  <a:pt x="17352" y="0"/>
                  <a:pt x="62520" y="69312"/>
                  <a:pt x="62520" y="91200"/>
                </a:cubicBezTo>
                <a:cubicBezTo>
                  <a:pt x="67041" y="113088"/>
                  <a:pt x="21864" y="182400"/>
                  <a:pt x="21864" y="182400"/>
                </a:cubicBezTo>
                <a:cubicBezTo>
                  <a:pt x="21864" y="182400"/>
                  <a:pt x="-5237" y="175104"/>
                  <a:pt x="8308" y="145920"/>
                </a:cubicBezTo>
                <a:cubicBezTo>
                  <a:pt x="17352" y="116736"/>
                  <a:pt x="26385" y="91200"/>
                  <a:pt x="26385" y="91200"/>
                </a:cubicBezTo>
                <a:lnTo>
                  <a:pt x="3796" y="36480"/>
                </a:lnTo>
                <a:cubicBezTo>
                  <a:pt x="-9759" y="3648"/>
                  <a:pt x="17352" y="0"/>
                  <a:pt x="17352" y="0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</a:ln>
        </p:spPr>
        <p:txBody>
          <a:bodyPr wrap="square">
            <a:noAutofit/>
          </a:bodyPr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6CA30C58-356F-4E30-A02E-60F3A8720228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 flipH="1">
            <a:off x="576831" y="900113"/>
            <a:ext cx="7200" cy="595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>
            <a:noFill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27" name="Tijdelijke aanduiding voor tekst 25">
            <a:extLst>
              <a:ext uri="{FF2B5EF4-FFF2-40B4-BE49-F238E27FC236}">
                <a16:creationId xmlns:a16="http://schemas.microsoft.com/office/drawing/2014/main" id="{AEF8CBF0-1080-4328-90E3-E6A453C76D1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flipH="1">
            <a:off x="572012" y="0"/>
            <a:ext cx="7200" cy="594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>
            <a:noFill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28" name="Logo">
            <a:extLst>
              <a:ext uri="{FF2B5EF4-FFF2-40B4-BE49-F238E27FC236}">
                <a16:creationId xmlns:a16="http://schemas.microsoft.com/office/drawing/2014/main" id="{55C5D643-B0DA-4055-86A8-0F037C18CC31}"/>
              </a:ext>
            </a:extLst>
          </p:cNvPr>
          <p:cNvSpPr>
            <a:spLocks noGrp="1"/>
          </p:cNvSpPr>
          <p:nvPr>
            <p:ph type="body" orient="vert" idx="20" hasCustomPrompt="1"/>
          </p:nvPr>
        </p:nvSpPr>
        <p:spPr>
          <a:xfrm>
            <a:off x="10549612" y="6480355"/>
            <a:ext cx="1060019" cy="185413"/>
          </a:xfrm>
          <a:blipFill>
            <a:blip r:embed="rId2"/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0" i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3" name="Dianummer">
            <a:extLst>
              <a:ext uri="{FF2B5EF4-FFF2-40B4-BE49-F238E27FC236}">
                <a16:creationId xmlns:a16="http://schemas.microsoft.com/office/drawing/2014/main" id="{48DD1861-5D02-4224-9D47-C736F559387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C93C5F-DB18-4797-88B9-B8B0D60519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um" hidden="1">
            <a:extLst>
              <a:ext uri="{FF2B5EF4-FFF2-40B4-BE49-F238E27FC236}">
                <a16:creationId xmlns:a16="http://schemas.microsoft.com/office/drawing/2014/main" id="{887590F9-336B-43EA-90C1-F90994ABAF7A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" name="Voettekst">
            <a:extLst>
              <a:ext uri="{FF2B5EF4-FFF2-40B4-BE49-F238E27FC236}">
                <a16:creationId xmlns:a16="http://schemas.microsoft.com/office/drawing/2014/main" id="{15E3676A-D700-48A0-9803-EC20262D46E9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Ondertitel">
            <a:extLst>
              <a:ext uri="{FF2B5EF4-FFF2-40B4-BE49-F238E27FC236}">
                <a16:creationId xmlns:a16="http://schemas.microsoft.com/office/drawing/2014/main" id="{F6910D76-D499-4C78-8F33-CDD881528D6A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4" y="1300566"/>
            <a:ext cx="10827096" cy="349200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Second light subtitle</a:t>
            </a:r>
            <a:endParaRPr lang="en-GB" dirty="0"/>
          </a:p>
        </p:txBody>
      </p:sp>
      <p:sp>
        <p:nvSpPr>
          <p:cNvPr id="4" name="Titel">
            <a:extLst>
              <a:ext uri="{FF2B5EF4-FFF2-40B4-BE49-F238E27FC236}">
                <a16:creationId xmlns:a16="http://schemas.microsoft.com/office/drawing/2014/main" id="{291F2DBB-1D04-4179-B672-36006C97FF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4" y="619124"/>
            <a:ext cx="10832144" cy="676793"/>
          </a:xfrm>
        </p:spPr>
        <p:txBody>
          <a:bodyPr bIns="792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First bold title</a:t>
            </a:r>
            <a:br>
              <a:rPr lang="en-GB" dirty="0"/>
            </a:br>
            <a:r>
              <a:rPr lang="en-GB" dirty="0"/>
              <a:t>max 2 lines</a:t>
            </a:r>
          </a:p>
        </p:txBody>
      </p:sp>
    </p:spTree>
    <p:extLst>
      <p:ext uri="{BB962C8B-B14F-4D97-AF65-F5344CB8AC3E}">
        <p14:creationId xmlns:p14="http://schemas.microsoft.com/office/powerpoint/2010/main" val="42658153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>
        <p:tmplLst>
          <p:tmpl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HOOK 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INSTRUCTION">
            <a:extLst>
              <a:ext uri="{FF2B5EF4-FFF2-40B4-BE49-F238E27FC236}">
                <a16:creationId xmlns:a16="http://schemas.microsoft.com/office/drawing/2014/main" id="{5DC1F995-4648-478A-B4EF-884EA21689B6}"/>
              </a:ext>
            </a:extLst>
          </p:cNvPr>
          <p:cNvGrpSpPr/>
          <p:nvPr userDrawn="1"/>
        </p:nvGrpSpPr>
        <p:grpSpPr>
          <a:xfrm>
            <a:off x="5846" y="7033211"/>
            <a:ext cx="3727954" cy="1577390"/>
            <a:chOff x="5846" y="7033211"/>
            <a:chExt cx="3727954" cy="1577390"/>
          </a:xfrm>
        </p:grpSpPr>
        <p:sp>
          <p:nvSpPr>
            <p:cNvPr id="39" name="Rechthoek 38">
              <a:extLst>
                <a:ext uri="{FF2B5EF4-FFF2-40B4-BE49-F238E27FC236}">
                  <a16:creationId xmlns:a16="http://schemas.microsoft.com/office/drawing/2014/main" id="{48B6E9C3-6857-44BC-BAF2-ECCC90E34D40}"/>
                </a:ext>
              </a:extLst>
            </p:cNvPr>
            <p:cNvSpPr/>
            <p:nvPr userDrawn="1"/>
          </p:nvSpPr>
          <p:spPr>
            <a:xfrm>
              <a:off x="5846" y="7033211"/>
              <a:ext cx="3727954" cy="15773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Footer, slide number</a:t>
              </a:r>
              <a:b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date</a:t>
              </a:r>
            </a:p>
          </p:txBody>
        </p:sp>
        <p:sp>
          <p:nvSpPr>
            <p:cNvPr id="40" name="Ovaal 39">
              <a:extLst>
                <a:ext uri="{FF2B5EF4-FFF2-40B4-BE49-F238E27FC236}">
                  <a16:creationId xmlns:a16="http://schemas.microsoft.com/office/drawing/2014/main" id="{3F72A0EF-C18D-4BE8-97F8-545DB20DF944}"/>
                </a:ext>
              </a:extLst>
            </p:cNvPr>
            <p:cNvSpPr/>
            <p:nvPr userDrawn="1"/>
          </p:nvSpPr>
          <p:spPr>
            <a:xfrm>
              <a:off x="188424" y="76785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1" name="Rechthoek 40">
              <a:extLst>
                <a:ext uri="{FF2B5EF4-FFF2-40B4-BE49-F238E27FC236}">
                  <a16:creationId xmlns:a16="http://schemas.microsoft.com/office/drawing/2014/main" id="{41E12551-4621-4FC4-8C35-AF88C86DC7FA}"/>
                </a:ext>
              </a:extLst>
            </p:cNvPr>
            <p:cNvSpPr/>
            <p:nvPr userDrawn="1"/>
          </p:nvSpPr>
          <p:spPr>
            <a:xfrm>
              <a:off x="472596" y="7678534"/>
              <a:ext cx="2322719" cy="31672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‘Header &amp; Footer’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42" name="Ovaal 41">
              <a:extLst>
                <a:ext uri="{FF2B5EF4-FFF2-40B4-BE49-F238E27FC236}">
                  <a16:creationId xmlns:a16="http://schemas.microsoft.com/office/drawing/2014/main" id="{F17E13C8-EF39-40EC-8557-09242E8C804B}"/>
                </a:ext>
              </a:extLst>
            </p:cNvPr>
            <p:cNvSpPr/>
            <p:nvPr userDrawn="1"/>
          </p:nvSpPr>
          <p:spPr>
            <a:xfrm>
              <a:off x="188424" y="810886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43" name="Rechthoek 42">
              <a:extLst>
                <a:ext uri="{FF2B5EF4-FFF2-40B4-BE49-F238E27FC236}">
                  <a16:creationId xmlns:a16="http://schemas.microsoft.com/office/drawing/2014/main" id="{4489B504-FA39-4ACD-BA55-0F3119DE35B6}"/>
                </a:ext>
              </a:extLst>
            </p:cNvPr>
            <p:cNvSpPr/>
            <p:nvPr userDrawn="1"/>
          </p:nvSpPr>
          <p:spPr>
            <a:xfrm>
              <a:off x="472596" y="8108870"/>
              <a:ext cx="2322719" cy="3809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‘Apply to All’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apply the changes to every slide.</a:t>
              </a:r>
            </a:p>
          </p:txBody>
        </p:sp>
        <p:grpSp>
          <p:nvGrpSpPr>
            <p:cNvPr id="44" name="Groep 43">
              <a:extLst>
                <a:ext uri="{FF2B5EF4-FFF2-40B4-BE49-F238E27FC236}">
                  <a16:creationId xmlns:a16="http://schemas.microsoft.com/office/drawing/2014/main" id="{B536C5A7-7053-4952-B109-F9004D764F13}"/>
                </a:ext>
              </a:extLst>
            </p:cNvPr>
            <p:cNvGrpSpPr/>
            <p:nvPr userDrawn="1"/>
          </p:nvGrpSpPr>
          <p:grpSpPr>
            <a:xfrm>
              <a:off x="2939884" y="7739834"/>
              <a:ext cx="681133" cy="750023"/>
              <a:chOff x="-910573" y="4987990"/>
              <a:chExt cx="681133" cy="750023"/>
            </a:xfrm>
          </p:grpSpPr>
          <p:grpSp>
            <p:nvGrpSpPr>
              <p:cNvPr id="45" name="Groep 44">
                <a:extLst>
                  <a:ext uri="{FF2B5EF4-FFF2-40B4-BE49-F238E27FC236}">
                    <a16:creationId xmlns:a16="http://schemas.microsoft.com/office/drawing/2014/main" id="{1EE49FD3-89F5-4C5A-ACD4-3318CC53AB8E}"/>
                  </a:ext>
                </a:extLst>
              </p:cNvPr>
              <p:cNvGrpSpPr/>
              <p:nvPr userDrawn="1"/>
            </p:nvGrpSpPr>
            <p:grpSpPr>
              <a:xfrm>
                <a:off x="-713542" y="4987990"/>
                <a:ext cx="287071" cy="379107"/>
                <a:chOff x="-4050578" y="288410"/>
                <a:chExt cx="322125" cy="379107"/>
              </a:xfrm>
            </p:grpSpPr>
            <p:sp>
              <p:nvSpPr>
                <p:cNvPr id="47" name="Rechthoek met één afgeknipte en afgeronde hoek 47">
                  <a:extLst>
                    <a:ext uri="{FF2B5EF4-FFF2-40B4-BE49-F238E27FC236}">
                      <a16:creationId xmlns:a16="http://schemas.microsoft.com/office/drawing/2014/main" id="{8F08E4B4-4BF8-4DA0-B56E-47BA9D169A08}"/>
                    </a:ext>
                  </a:extLst>
                </p:cNvPr>
                <p:cNvSpPr/>
                <p:nvPr userDrawn="1"/>
              </p:nvSpPr>
              <p:spPr>
                <a:xfrm>
                  <a:off x="-4050578" y="288410"/>
                  <a:ext cx="322125" cy="379107"/>
                </a:xfrm>
                <a:prstGeom prst="snipRoundRect">
                  <a:avLst>
                    <a:gd name="adj1" fmla="val 0"/>
                    <a:gd name="adj2" fmla="val 33753"/>
                  </a:avLst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8" name="Rechthoekige driehoek 47">
                  <a:extLst>
                    <a:ext uri="{FF2B5EF4-FFF2-40B4-BE49-F238E27FC236}">
                      <a16:creationId xmlns:a16="http://schemas.microsoft.com/office/drawing/2014/main" id="{6D508A70-0F33-43F5-ADA3-6AB36BB159DF}"/>
                    </a:ext>
                  </a:extLst>
                </p:cNvPr>
                <p:cNvSpPr/>
                <p:nvPr userDrawn="1"/>
              </p:nvSpPr>
              <p:spPr>
                <a:xfrm>
                  <a:off x="-3833537" y="291656"/>
                  <a:ext cx="103133" cy="93757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9" name="Rechthoek 48">
                  <a:extLst>
                    <a:ext uri="{FF2B5EF4-FFF2-40B4-BE49-F238E27FC236}">
                      <a16:creationId xmlns:a16="http://schemas.microsoft.com/office/drawing/2014/main" id="{7147C4DF-2B4D-4DE3-BD4D-2F68332E0214}"/>
                    </a:ext>
                  </a:extLst>
                </p:cNvPr>
                <p:cNvSpPr/>
                <p:nvPr userDrawn="1"/>
              </p:nvSpPr>
              <p:spPr>
                <a:xfrm>
                  <a:off x="-4013673" y="314848"/>
                  <a:ext cx="140930" cy="70565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0" name="Rechthoek 49">
                  <a:extLst>
                    <a:ext uri="{FF2B5EF4-FFF2-40B4-BE49-F238E27FC236}">
                      <a16:creationId xmlns:a16="http://schemas.microsoft.com/office/drawing/2014/main" id="{2579575C-E937-496C-8C1A-1122051F9748}"/>
                    </a:ext>
                  </a:extLst>
                </p:cNvPr>
                <p:cNvSpPr/>
                <p:nvPr userDrawn="1"/>
              </p:nvSpPr>
              <p:spPr>
                <a:xfrm>
                  <a:off x="-4020379" y="586428"/>
                  <a:ext cx="261727" cy="61406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lvl="0" indent="0" algn="ctr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46" name="Rechthoek 45">
                <a:extLst>
                  <a:ext uri="{FF2B5EF4-FFF2-40B4-BE49-F238E27FC236}">
                    <a16:creationId xmlns:a16="http://schemas.microsoft.com/office/drawing/2014/main" id="{969A617E-F560-44F8-B9DE-63D76B599D8F}"/>
                  </a:ext>
                </a:extLst>
              </p:cNvPr>
              <p:cNvSpPr/>
              <p:nvPr userDrawn="1"/>
            </p:nvSpPr>
            <p:spPr>
              <a:xfrm>
                <a:off x="-910573" y="5352063"/>
                <a:ext cx="681133" cy="3859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Header &amp; Footer</a:t>
                </a:r>
              </a:p>
            </p:txBody>
          </p:sp>
        </p:grpSp>
      </p:grpSp>
      <p:grpSp>
        <p:nvGrpSpPr>
          <p:cNvPr id="51" name="INSTRUCTION">
            <a:extLst>
              <a:ext uri="{FF2B5EF4-FFF2-40B4-BE49-F238E27FC236}">
                <a16:creationId xmlns:a16="http://schemas.microsoft.com/office/drawing/2014/main" id="{5B80E425-8DE1-4B04-BCA6-89163E00EC0C}"/>
              </a:ext>
            </a:extLst>
          </p:cNvPr>
          <p:cNvGrpSpPr/>
          <p:nvPr userDrawn="1"/>
        </p:nvGrpSpPr>
        <p:grpSpPr>
          <a:xfrm>
            <a:off x="12274716" y="-980090"/>
            <a:ext cx="3695970" cy="1277747"/>
            <a:chOff x="-3889316" y="-1461517"/>
            <a:chExt cx="3695970" cy="1277747"/>
          </a:xfrm>
        </p:grpSpPr>
        <p:sp>
          <p:nvSpPr>
            <p:cNvPr id="52" name="Rechthoek 51">
              <a:extLst>
                <a:ext uri="{FF2B5EF4-FFF2-40B4-BE49-F238E27FC236}">
                  <a16:creationId xmlns:a16="http://schemas.microsoft.com/office/drawing/2014/main" id="{BB00C6F0-E494-4592-A054-4FCBF8CB7BE5}"/>
                </a:ext>
              </a:extLst>
            </p:cNvPr>
            <p:cNvSpPr/>
            <p:nvPr userDrawn="1"/>
          </p:nvSpPr>
          <p:spPr>
            <a:xfrm>
              <a:off x="-3786437" y="-1461517"/>
              <a:ext cx="3593091" cy="127774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 an image</a:t>
              </a:r>
            </a:p>
          </p:txBody>
        </p:sp>
        <p:sp>
          <p:nvSpPr>
            <p:cNvPr id="54" name="Rechthoek 53">
              <a:extLst>
                <a:ext uri="{FF2B5EF4-FFF2-40B4-BE49-F238E27FC236}">
                  <a16:creationId xmlns:a16="http://schemas.microsoft.com/office/drawing/2014/main" id="{60E43D99-B210-4211-A5FE-698E9EBD80DB}"/>
                </a:ext>
              </a:extLst>
            </p:cNvPr>
            <p:cNvSpPr/>
            <p:nvPr userDrawn="1"/>
          </p:nvSpPr>
          <p:spPr>
            <a:xfrm>
              <a:off x="-3603859" y="-993610"/>
              <a:ext cx="3229126" cy="65743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frame of the image by clicking on the tag alongside this instruction. 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‘Pictures’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select the preferred image and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55" name="Gelijkbenige driehoek 54">
              <a:extLst>
                <a:ext uri="{FF2B5EF4-FFF2-40B4-BE49-F238E27FC236}">
                  <a16:creationId xmlns:a16="http://schemas.microsoft.com/office/drawing/2014/main" id="{D6F72C68-3F88-463E-869B-1AC75FBC63A0}"/>
                </a:ext>
              </a:extLst>
            </p:cNvPr>
            <p:cNvSpPr/>
            <p:nvPr userDrawn="1"/>
          </p:nvSpPr>
          <p:spPr>
            <a:xfrm rot="16200000" flipH="1">
              <a:off x="-3925504" y="-351896"/>
              <a:ext cx="175255" cy="102879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endParaRPr lang="en-GB" sz="1600" cap="all" baseline="0" noProof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2" name="INFO">
            <a:extLst>
              <a:ext uri="{FF2B5EF4-FFF2-40B4-BE49-F238E27FC236}">
                <a16:creationId xmlns:a16="http://schemas.microsoft.com/office/drawing/2014/main" id="{D2D6917A-A3A5-482F-A0D3-BD7F10CD032E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IMAGE, HOOK LOW</a:t>
            </a:r>
          </a:p>
        </p:txBody>
      </p:sp>
      <p:sp>
        <p:nvSpPr>
          <p:cNvPr id="53" name="Tijdelijke aanduiding voor afbeelding 8">
            <a:extLst>
              <a:ext uri="{FF2B5EF4-FFF2-40B4-BE49-F238E27FC236}">
                <a16:creationId xmlns:a16="http://schemas.microsoft.com/office/drawing/2014/main" id="{27489788-7523-4049-B6A4-83AEF615401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434"/>
            <a:ext cx="12192000" cy="68565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an image.</a:t>
            </a:r>
          </a:p>
        </p:txBody>
      </p:sp>
      <p:sp>
        <p:nvSpPr>
          <p:cNvPr id="9" name="Tijdelijke aanduiding voor verticale tekst 2">
            <a:extLst>
              <a:ext uri="{FF2B5EF4-FFF2-40B4-BE49-F238E27FC236}">
                <a16:creationId xmlns:a16="http://schemas.microsoft.com/office/drawing/2014/main" id="{306BD5D3-3967-499E-87C9-6F3A334CE769}"/>
              </a:ext>
            </a:extLst>
          </p:cNvPr>
          <p:cNvSpPr>
            <a:spLocks noGrp="1"/>
          </p:cNvSpPr>
          <p:nvPr>
            <p:ph type="body" orient="vert" idx="18" hasCustomPrompt="1"/>
          </p:nvPr>
        </p:nvSpPr>
        <p:spPr>
          <a:xfrm>
            <a:off x="0" y="0"/>
            <a:ext cx="7585700" cy="6858000"/>
          </a:xfrm>
          <a:gradFill>
            <a:gsLst>
              <a:gs pos="0">
                <a:schemeClr val="tx1">
                  <a:alpha val="30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>
            <a:lvl1pPr marL="0" indent="0">
              <a:buFontTx/>
              <a:buNone/>
              <a:defRPr lang="nl-NL" sz="1050" i="1" dirty="0">
                <a:solidFill>
                  <a:schemeClr val="lt1"/>
                </a:solidFill>
              </a:defRPr>
            </a:lvl1pPr>
          </a:lstStyle>
          <a:p>
            <a:pPr marL="0" lvl="0" algn="ctr" defTabSz="914400"/>
            <a:r>
              <a:rPr lang="en-GB" dirty="0"/>
              <a:t>    </a:t>
            </a:r>
          </a:p>
        </p:txBody>
      </p:sp>
      <p:sp>
        <p:nvSpPr>
          <p:cNvPr id="25" name="Tijdelijke aanduiding voor tekst 146">
            <a:extLst>
              <a:ext uri="{FF2B5EF4-FFF2-40B4-BE49-F238E27FC236}">
                <a16:creationId xmlns:a16="http://schemas.microsoft.com/office/drawing/2014/main" id="{31D9F5AF-1CE4-492D-9595-51DA14E36D6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550570" y="5331663"/>
            <a:ext cx="62838" cy="182400"/>
          </a:xfrm>
          <a:custGeom>
            <a:avLst/>
            <a:gdLst>
              <a:gd name="connsiteX0" fmla="*/ 17352 w 62838"/>
              <a:gd name="connsiteY0" fmla="*/ 0 h 182400"/>
              <a:gd name="connsiteX1" fmla="*/ 62520 w 62838"/>
              <a:gd name="connsiteY1" fmla="*/ 91200 h 182400"/>
              <a:gd name="connsiteX2" fmla="*/ 21864 w 62838"/>
              <a:gd name="connsiteY2" fmla="*/ 182400 h 182400"/>
              <a:gd name="connsiteX3" fmla="*/ 8308 w 62838"/>
              <a:gd name="connsiteY3" fmla="*/ 145920 h 182400"/>
              <a:gd name="connsiteX4" fmla="*/ 26385 w 62838"/>
              <a:gd name="connsiteY4" fmla="*/ 91200 h 182400"/>
              <a:gd name="connsiteX5" fmla="*/ 3796 w 62838"/>
              <a:gd name="connsiteY5" fmla="*/ 36480 h 182400"/>
              <a:gd name="connsiteX6" fmla="*/ 17352 w 62838"/>
              <a:gd name="connsiteY6" fmla="*/ 0 h 18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838" h="182400">
                <a:moveTo>
                  <a:pt x="17352" y="0"/>
                </a:moveTo>
                <a:cubicBezTo>
                  <a:pt x="17352" y="0"/>
                  <a:pt x="62520" y="69312"/>
                  <a:pt x="62520" y="91200"/>
                </a:cubicBezTo>
                <a:cubicBezTo>
                  <a:pt x="67041" y="113088"/>
                  <a:pt x="21864" y="182400"/>
                  <a:pt x="21864" y="182400"/>
                </a:cubicBezTo>
                <a:cubicBezTo>
                  <a:pt x="21864" y="182400"/>
                  <a:pt x="-5237" y="175104"/>
                  <a:pt x="8308" y="145920"/>
                </a:cubicBezTo>
                <a:cubicBezTo>
                  <a:pt x="17352" y="116736"/>
                  <a:pt x="26385" y="91200"/>
                  <a:pt x="26385" y="91200"/>
                </a:cubicBezTo>
                <a:lnTo>
                  <a:pt x="3796" y="36480"/>
                </a:lnTo>
                <a:cubicBezTo>
                  <a:pt x="-9759" y="3648"/>
                  <a:pt x="17352" y="0"/>
                  <a:pt x="17352" y="0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</a:ln>
        </p:spPr>
        <p:txBody>
          <a:bodyPr wrap="square">
            <a:noAutofit/>
          </a:bodyPr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6CA30C58-356F-4E30-A02E-60F3A8720228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 flipH="1">
            <a:off x="576831" y="5569787"/>
            <a:ext cx="7200" cy="1296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>
            <a:noFill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27" name="Tijdelijke aanduiding voor tekst 25">
            <a:extLst>
              <a:ext uri="{FF2B5EF4-FFF2-40B4-BE49-F238E27FC236}">
                <a16:creationId xmlns:a16="http://schemas.microsoft.com/office/drawing/2014/main" id="{AEF8CBF0-1080-4328-90E3-E6A453C76D1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flipH="1">
            <a:off x="572012" y="-16137"/>
            <a:ext cx="7200" cy="5292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>
            <a:noFill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17" name="Logo">
            <a:extLst>
              <a:ext uri="{FF2B5EF4-FFF2-40B4-BE49-F238E27FC236}">
                <a16:creationId xmlns:a16="http://schemas.microsoft.com/office/drawing/2014/main" id="{A753AD9E-D49F-4A7A-A441-1D683F4F694D}"/>
              </a:ext>
            </a:extLst>
          </p:cNvPr>
          <p:cNvSpPr>
            <a:spLocks noGrp="1"/>
          </p:cNvSpPr>
          <p:nvPr>
            <p:ph type="body" orient="vert" idx="20" hasCustomPrompt="1"/>
          </p:nvPr>
        </p:nvSpPr>
        <p:spPr>
          <a:xfrm>
            <a:off x="10549612" y="6480355"/>
            <a:ext cx="1060019" cy="185413"/>
          </a:xfrm>
          <a:blipFill>
            <a:blip r:embed="rId2"/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0" i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4" name="Datum" hidden="1">
            <a:extLst>
              <a:ext uri="{FF2B5EF4-FFF2-40B4-BE49-F238E27FC236}">
                <a16:creationId xmlns:a16="http://schemas.microsoft.com/office/drawing/2014/main" id="{D3CB19EA-44B7-44D2-AF4C-A0DA0AF70018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" name="Voettekst">
            <a:extLst>
              <a:ext uri="{FF2B5EF4-FFF2-40B4-BE49-F238E27FC236}">
                <a16:creationId xmlns:a16="http://schemas.microsoft.com/office/drawing/2014/main" id="{FFA5CE90-7880-47CA-A212-3D39FA8CE5EA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3" name="Dianummer">
            <a:extLst>
              <a:ext uri="{FF2B5EF4-FFF2-40B4-BE49-F238E27FC236}">
                <a16:creationId xmlns:a16="http://schemas.microsoft.com/office/drawing/2014/main" id="{95C094FD-8A61-49A7-80BC-005282993F3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C93C5F-DB18-4797-88B9-B8B0D60519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Ondertitel">
            <a:extLst>
              <a:ext uri="{FF2B5EF4-FFF2-40B4-BE49-F238E27FC236}">
                <a16:creationId xmlns:a16="http://schemas.microsoft.com/office/drawing/2014/main" id="{F6910D76-D499-4C78-8F33-CDD881528D6A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4" y="5950651"/>
            <a:ext cx="10827096" cy="337470"/>
          </a:xfrm>
        </p:spPr>
        <p:txBody>
          <a:bodyPr bIns="396000"/>
          <a:lstStyle>
            <a:lvl1pPr marL="0" indent="0" algn="l">
              <a:buNone/>
              <a:defRPr sz="30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Second light subtitle</a:t>
            </a:r>
            <a:endParaRPr lang="en-GB" dirty="0"/>
          </a:p>
        </p:txBody>
      </p:sp>
      <p:sp>
        <p:nvSpPr>
          <p:cNvPr id="5" name="Titel">
            <a:extLst>
              <a:ext uri="{FF2B5EF4-FFF2-40B4-BE49-F238E27FC236}">
                <a16:creationId xmlns:a16="http://schemas.microsoft.com/office/drawing/2014/main" id="{72BCEBAC-13F2-4EC4-8A78-58F0FD42F6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4" y="5275863"/>
            <a:ext cx="10828685" cy="674788"/>
          </a:xfrm>
        </p:spPr>
        <p:txBody>
          <a:bodyPr bIns="792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First bold title</a:t>
            </a:r>
            <a:br>
              <a:rPr lang="en-GB" dirty="0"/>
            </a:br>
            <a:r>
              <a:rPr lang="en-GB" dirty="0"/>
              <a:t>max 2 lines</a:t>
            </a:r>
          </a:p>
        </p:txBody>
      </p:sp>
    </p:spTree>
    <p:extLst>
      <p:ext uri="{BB962C8B-B14F-4D97-AF65-F5344CB8AC3E}">
        <p14:creationId xmlns:p14="http://schemas.microsoft.com/office/powerpoint/2010/main" val="4634539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>
        <p:tmplLst>
          <p:tmpl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  <p:extLst>
    <p:ext uri="{DCECCB84-F9BA-43D5-87BE-67443E8EF086}">
      <p15:sldGuideLst xmlns:p15="http://schemas.microsoft.com/office/powerpoint/2012/main">
        <p15:guide id="1" orient="horz" pos="33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COM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INSTRUCTION">
            <a:extLst>
              <a:ext uri="{FF2B5EF4-FFF2-40B4-BE49-F238E27FC236}">
                <a16:creationId xmlns:a16="http://schemas.microsoft.com/office/drawing/2014/main" id="{2F4BE911-BF37-4B9F-BED3-4F10B9BD0C84}"/>
              </a:ext>
            </a:extLst>
          </p:cNvPr>
          <p:cNvGrpSpPr/>
          <p:nvPr userDrawn="1"/>
        </p:nvGrpSpPr>
        <p:grpSpPr>
          <a:xfrm>
            <a:off x="12274716" y="5578819"/>
            <a:ext cx="3695970" cy="1290980"/>
            <a:chOff x="-3889316" y="-1461517"/>
            <a:chExt cx="3695970" cy="1290980"/>
          </a:xfrm>
        </p:grpSpPr>
        <p:sp>
          <p:nvSpPr>
            <p:cNvPr id="66" name="Rechthoek 65">
              <a:extLst>
                <a:ext uri="{FF2B5EF4-FFF2-40B4-BE49-F238E27FC236}">
                  <a16:creationId xmlns:a16="http://schemas.microsoft.com/office/drawing/2014/main" id="{8F9CADAC-F58F-4715-81A7-AC4222BE685A}"/>
                </a:ext>
              </a:extLst>
            </p:cNvPr>
            <p:cNvSpPr/>
            <p:nvPr userDrawn="1"/>
          </p:nvSpPr>
          <p:spPr>
            <a:xfrm>
              <a:off x="-3786437" y="-1461517"/>
              <a:ext cx="3593091" cy="127774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 an image</a:t>
              </a:r>
            </a:p>
          </p:txBody>
        </p:sp>
        <p:sp>
          <p:nvSpPr>
            <p:cNvPr id="67" name="Rechthoek 66">
              <a:extLst>
                <a:ext uri="{FF2B5EF4-FFF2-40B4-BE49-F238E27FC236}">
                  <a16:creationId xmlns:a16="http://schemas.microsoft.com/office/drawing/2014/main" id="{72D5CA81-199E-452C-B3EA-953C0C21D3B0}"/>
                </a:ext>
              </a:extLst>
            </p:cNvPr>
            <p:cNvSpPr/>
            <p:nvPr userDrawn="1"/>
          </p:nvSpPr>
          <p:spPr>
            <a:xfrm>
              <a:off x="-3603859" y="-993610"/>
              <a:ext cx="3229126" cy="65743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frame of the image by clicking on the tag alongside this instruction. 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‘Pictures’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select the preferred image and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68" name="Gelijkbenige driehoek 67">
              <a:extLst>
                <a:ext uri="{FF2B5EF4-FFF2-40B4-BE49-F238E27FC236}">
                  <a16:creationId xmlns:a16="http://schemas.microsoft.com/office/drawing/2014/main" id="{769EFEA0-06DF-42B2-92B9-D66927B61C81}"/>
                </a:ext>
              </a:extLst>
            </p:cNvPr>
            <p:cNvSpPr/>
            <p:nvPr userDrawn="1"/>
          </p:nvSpPr>
          <p:spPr>
            <a:xfrm rot="16200000" flipH="1">
              <a:off x="-3925504" y="-309604"/>
              <a:ext cx="175255" cy="102879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endParaRPr lang="en-GB" sz="1600" cap="all" baseline="0" noProof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61" name="INSTRUCTION">
            <a:extLst>
              <a:ext uri="{FF2B5EF4-FFF2-40B4-BE49-F238E27FC236}">
                <a16:creationId xmlns:a16="http://schemas.microsoft.com/office/drawing/2014/main" id="{3ECCD052-1D66-4F2D-AEBC-32DF551253F0}"/>
              </a:ext>
            </a:extLst>
          </p:cNvPr>
          <p:cNvGrpSpPr/>
          <p:nvPr userDrawn="1"/>
        </p:nvGrpSpPr>
        <p:grpSpPr>
          <a:xfrm>
            <a:off x="-3786437" y="-1060467"/>
            <a:ext cx="3693342" cy="1277747"/>
            <a:chOff x="-3786437" y="-1461517"/>
            <a:chExt cx="3693342" cy="1277747"/>
          </a:xfrm>
        </p:grpSpPr>
        <p:sp>
          <p:nvSpPr>
            <p:cNvPr id="62" name="Rechthoek 61">
              <a:extLst>
                <a:ext uri="{FF2B5EF4-FFF2-40B4-BE49-F238E27FC236}">
                  <a16:creationId xmlns:a16="http://schemas.microsoft.com/office/drawing/2014/main" id="{2834943C-C184-4E16-90B2-C919B55A67E6}"/>
                </a:ext>
              </a:extLst>
            </p:cNvPr>
            <p:cNvSpPr/>
            <p:nvPr userDrawn="1"/>
          </p:nvSpPr>
          <p:spPr>
            <a:xfrm>
              <a:off x="-3786437" y="-1461517"/>
              <a:ext cx="3593091" cy="127774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 an image</a:t>
              </a:r>
            </a:p>
          </p:txBody>
        </p:sp>
        <p:sp>
          <p:nvSpPr>
            <p:cNvPr id="63" name="Rechthoek 62">
              <a:extLst>
                <a:ext uri="{FF2B5EF4-FFF2-40B4-BE49-F238E27FC236}">
                  <a16:creationId xmlns:a16="http://schemas.microsoft.com/office/drawing/2014/main" id="{F3567955-C9D4-4521-AB7F-082B5112AB68}"/>
                </a:ext>
              </a:extLst>
            </p:cNvPr>
            <p:cNvSpPr/>
            <p:nvPr userDrawn="1"/>
          </p:nvSpPr>
          <p:spPr>
            <a:xfrm>
              <a:off x="-3603859" y="-993610"/>
              <a:ext cx="3229126" cy="65743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frame of the image by clicking on the tag alongside this instruction. 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‘Pictures’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select the preferred image and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64" name="Gelijkbenige driehoek 63">
              <a:extLst>
                <a:ext uri="{FF2B5EF4-FFF2-40B4-BE49-F238E27FC236}">
                  <a16:creationId xmlns:a16="http://schemas.microsoft.com/office/drawing/2014/main" id="{D1DD18DC-D66C-4EFF-B3F1-125B8197DA15}"/>
                </a:ext>
              </a:extLst>
            </p:cNvPr>
            <p:cNvSpPr/>
            <p:nvPr userDrawn="1"/>
          </p:nvSpPr>
          <p:spPr>
            <a:xfrm rot="5400000">
              <a:off x="-232162" y="-351896"/>
              <a:ext cx="175255" cy="102879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endParaRPr lang="en-GB" sz="1600" cap="all" baseline="0" noProof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7" name="INSTRUCTION">
            <a:extLst>
              <a:ext uri="{FF2B5EF4-FFF2-40B4-BE49-F238E27FC236}">
                <a16:creationId xmlns:a16="http://schemas.microsoft.com/office/drawing/2014/main" id="{DBCDF78B-632A-4024-AE98-19A7B5B1B396}"/>
              </a:ext>
            </a:extLst>
          </p:cNvPr>
          <p:cNvGrpSpPr/>
          <p:nvPr userDrawn="1"/>
        </p:nvGrpSpPr>
        <p:grpSpPr>
          <a:xfrm>
            <a:off x="5846" y="7033211"/>
            <a:ext cx="3727954" cy="1577390"/>
            <a:chOff x="5846" y="7033211"/>
            <a:chExt cx="3727954" cy="1577390"/>
          </a:xfrm>
        </p:grpSpPr>
        <p:sp>
          <p:nvSpPr>
            <p:cNvPr id="48" name="Rechthoek 47">
              <a:extLst>
                <a:ext uri="{FF2B5EF4-FFF2-40B4-BE49-F238E27FC236}">
                  <a16:creationId xmlns:a16="http://schemas.microsoft.com/office/drawing/2014/main" id="{A365D06A-D9BA-4855-94CC-5095BDE39117}"/>
                </a:ext>
              </a:extLst>
            </p:cNvPr>
            <p:cNvSpPr/>
            <p:nvPr userDrawn="1"/>
          </p:nvSpPr>
          <p:spPr>
            <a:xfrm>
              <a:off x="5846" y="7033211"/>
              <a:ext cx="3727954" cy="15773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Footer, slide number</a:t>
              </a:r>
              <a:b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date</a:t>
              </a:r>
            </a:p>
          </p:txBody>
        </p:sp>
        <p:sp>
          <p:nvSpPr>
            <p:cNvPr id="49" name="Ovaal 48">
              <a:extLst>
                <a:ext uri="{FF2B5EF4-FFF2-40B4-BE49-F238E27FC236}">
                  <a16:creationId xmlns:a16="http://schemas.microsoft.com/office/drawing/2014/main" id="{434C4F37-8D32-44A9-BFB3-D2649D49D9F9}"/>
                </a:ext>
              </a:extLst>
            </p:cNvPr>
            <p:cNvSpPr/>
            <p:nvPr userDrawn="1"/>
          </p:nvSpPr>
          <p:spPr>
            <a:xfrm>
              <a:off x="188424" y="76785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0" name="Rechthoek 49">
              <a:extLst>
                <a:ext uri="{FF2B5EF4-FFF2-40B4-BE49-F238E27FC236}">
                  <a16:creationId xmlns:a16="http://schemas.microsoft.com/office/drawing/2014/main" id="{EE5F27B3-E21E-4469-AADE-20410D43263F}"/>
                </a:ext>
              </a:extLst>
            </p:cNvPr>
            <p:cNvSpPr/>
            <p:nvPr userDrawn="1"/>
          </p:nvSpPr>
          <p:spPr>
            <a:xfrm>
              <a:off x="472596" y="7678534"/>
              <a:ext cx="2322719" cy="31672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‘Header &amp; Footer’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51" name="Ovaal 50">
              <a:extLst>
                <a:ext uri="{FF2B5EF4-FFF2-40B4-BE49-F238E27FC236}">
                  <a16:creationId xmlns:a16="http://schemas.microsoft.com/office/drawing/2014/main" id="{0C69483A-5D38-4252-B34A-D8002BC2333A}"/>
                </a:ext>
              </a:extLst>
            </p:cNvPr>
            <p:cNvSpPr/>
            <p:nvPr userDrawn="1"/>
          </p:nvSpPr>
          <p:spPr>
            <a:xfrm>
              <a:off x="188424" y="810886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52" name="Rechthoek 51">
              <a:extLst>
                <a:ext uri="{FF2B5EF4-FFF2-40B4-BE49-F238E27FC236}">
                  <a16:creationId xmlns:a16="http://schemas.microsoft.com/office/drawing/2014/main" id="{C9DF3927-2366-4B4B-9E4B-08F91BD3BD2D}"/>
                </a:ext>
              </a:extLst>
            </p:cNvPr>
            <p:cNvSpPr/>
            <p:nvPr userDrawn="1"/>
          </p:nvSpPr>
          <p:spPr>
            <a:xfrm>
              <a:off x="472596" y="8108870"/>
              <a:ext cx="2322719" cy="3809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‘Apply to All’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apply the changes to every slide.</a:t>
              </a:r>
            </a:p>
          </p:txBody>
        </p:sp>
        <p:grpSp>
          <p:nvGrpSpPr>
            <p:cNvPr id="54" name="Groep 53">
              <a:extLst>
                <a:ext uri="{FF2B5EF4-FFF2-40B4-BE49-F238E27FC236}">
                  <a16:creationId xmlns:a16="http://schemas.microsoft.com/office/drawing/2014/main" id="{ADFC5A73-68BB-4D20-A985-AAF77CC715C3}"/>
                </a:ext>
              </a:extLst>
            </p:cNvPr>
            <p:cNvGrpSpPr/>
            <p:nvPr userDrawn="1"/>
          </p:nvGrpSpPr>
          <p:grpSpPr>
            <a:xfrm>
              <a:off x="2939884" y="7739834"/>
              <a:ext cx="681133" cy="750023"/>
              <a:chOff x="-910573" y="4987990"/>
              <a:chExt cx="681133" cy="750023"/>
            </a:xfrm>
          </p:grpSpPr>
          <p:grpSp>
            <p:nvGrpSpPr>
              <p:cNvPr id="55" name="Groep 54">
                <a:extLst>
                  <a:ext uri="{FF2B5EF4-FFF2-40B4-BE49-F238E27FC236}">
                    <a16:creationId xmlns:a16="http://schemas.microsoft.com/office/drawing/2014/main" id="{EDCB0724-51A8-42C8-BF0C-FD481C2055BC}"/>
                  </a:ext>
                </a:extLst>
              </p:cNvPr>
              <p:cNvGrpSpPr/>
              <p:nvPr userDrawn="1"/>
            </p:nvGrpSpPr>
            <p:grpSpPr>
              <a:xfrm>
                <a:off x="-713542" y="4987990"/>
                <a:ext cx="287071" cy="379107"/>
                <a:chOff x="-4050578" y="288410"/>
                <a:chExt cx="322125" cy="379107"/>
              </a:xfrm>
            </p:grpSpPr>
            <p:sp>
              <p:nvSpPr>
                <p:cNvPr id="57" name="Rechthoek met één afgeknipte en afgeronde hoek 47">
                  <a:extLst>
                    <a:ext uri="{FF2B5EF4-FFF2-40B4-BE49-F238E27FC236}">
                      <a16:creationId xmlns:a16="http://schemas.microsoft.com/office/drawing/2014/main" id="{9E44BF57-219E-4EBD-8DF2-10EBE5151888}"/>
                    </a:ext>
                  </a:extLst>
                </p:cNvPr>
                <p:cNvSpPr/>
                <p:nvPr userDrawn="1"/>
              </p:nvSpPr>
              <p:spPr>
                <a:xfrm>
                  <a:off x="-4050578" y="288410"/>
                  <a:ext cx="322125" cy="379107"/>
                </a:xfrm>
                <a:prstGeom prst="snipRoundRect">
                  <a:avLst>
                    <a:gd name="adj1" fmla="val 0"/>
                    <a:gd name="adj2" fmla="val 33753"/>
                  </a:avLst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8" name="Rechthoekige driehoek 57">
                  <a:extLst>
                    <a:ext uri="{FF2B5EF4-FFF2-40B4-BE49-F238E27FC236}">
                      <a16:creationId xmlns:a16="http://schemas.microsoft.com/office/drawing/2014/main" id="{9718CADD-31FC-42D9-99E8-85CCAA939B17}"/>
                    </a:ext>
                  </a:extLst>
                </p:cNvPr>
                <p:cNvSpPr/>
                <p:nvPr userDrawn="1"/>
              </p:nvSpPr>
              <p:spPr>
                <a:xfrm>
                  <a:off x="-3833537" y="291656"/>
                  <a:ext cx="103133" cy="93757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59" name="Rechthoek 58">
                  <a:extLst>
                    <a:ext uri="{FF2B5EF4-FFF2-40B4-BE49-F238E27FC236}">
                      <a16:creationId xmlns:a16="http://schemas.microsoft.com/office/drawing/2014/main" id="{89A9B5A6-9047-4FC4-897E-8C61A711A511}"/>
                    </a:ext>
                  </a:extLst>
                </p:cNvPr>
                <p:cNvSpPr/>
                <p:nvPr userDrawn="1"/>
              </p:nvSpPr>
              <p:spPr>
                <a:xfrm>
                  <a:off x="-4013673" y="314848"/>
                  <a:ext cx="140930" cy="70565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60" name="Rechthoek 59">
                  <a:extLst>
                    <a:ext uri="{FF2B5EF4-FFF2-40B4-BE49-F238E27FC236}">
                      <a16:creationId xmlns:a16="http://schemas.microsoft.com/office/drawing/2014/main" id="{26E296F1-BE2D-4073-9082-DF749954FE52}"/>
                    </a:ext>
                  </a:extLst>
                </p:cNvPr>
                <p:cNvSpPr/>
                <p:nvPr userDrawn="1"/>
              </p:nvSpPr>
              <p:spPr>
                <a:xfrm>
                  <a:off x="-4020379" y="586428"/>
                  <a:ext cx="261727" cy="61406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lvl="0" indent="0" algn="ctr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56" name="Rechthoek 55">
                <a:extLst>
                  <a:ext uri="{FF2B5EF4-FFF2-40B4-BE49-F238E27FC236}">
                    <a16:creationId xmlns:a16="http://schemas.microsoft.com/office/drawing/2014/main" id="{C8F3378B-8DAE-4722-9827-EFEE323905CC}"/>
                  </a:ext>
                </a:extLst>
              </p:cNvPr>
              <p:cNvSpPr/>
              <p:nvPr userDrawn="1"/>
            </p:nvSpPr>
            <p:spPr>
              <a:xfrm>
                <a:off x="-910573" y="5352063"/>
                <a:ext cx="681133" cy="3859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Header &amp; Footer</a:t>
                </a:r>
              </a:p>
            </p:txBody>
          </p:sp>
        </p:grpSp>
      </p:grpSp>
      <p:sp>
        <p:nvSpPr>
          <p:cNvPr id="12" name="INFO">
            <a:extLst>
              <a:ext uri="{FF2B5EF4-FFF2-40B4-BE49-F238E27FC236}">
                <a16:creationId xmlns:a16="http://schemas.microsoft.com/office/drawing/2014/main" id="{D2D6917A-A3A5-482F-A0D3-BD7F10CD032E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IMAGE, COMPARE</a:t>
            </a:r>
          </a:p>
        </p:txBody>
      </p:sp>
      <p:sp>
        <p:nvSpPr>
          <p:cNvPr id="53" name="Tijdelijke aanduiding voor afbeelding 8">
            <a:extLst>
              <a:ext uri="{FF2B5EF4-FFF2-40B4-BE49-F238E27FC236}">
                <a16:creationId xmlns:a16="http://schemas.microsoft.com/office/drawing/2014/main" id="{27489788-7523-4049-B6A4-83AEF615401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434"/>
            <a:ext cx="12192000" cy="6856566"/>
          </a:xfrm>
          <a:prstGeom prst="rect">
            <a:avLst/>
          </a:prstGeom>
          <a:solidFill>
            <a:schemeClr val="bg1"/>
          </a:solidFill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an image.</a:t>
            </a:r>
          </a:p>
        </p:txBody>
      </p:sp>
      <p:sp>
        <p:nvSpPr>
          <p:cNvPr id="28" name="Tijdelijke aanduiding voor afbeelding 27">
            <a:extLst>
              <a:ext uri="{FF2B5EF4-FFF2-40B4-BE49-F238E27FC236}">
                <a16:creationId xmlns:a16="http://schemas.microsoft.com/office/drawing/2014/main" id="{084D1B84-42BA-459F-924D-D2C1C14E1253}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-96253" y="-30651"/>
            <a:ext cx="12370969" cy="6957215"/>
          </a:xfrm>
          <a:custGeom>
            <a:avLst/>
            <a:gdLst>
              <a:gd name="connsiteX0" fmla="*/ 12189450 w 12192000"/>
              <a:gd name="connsiteY0" fmla="*/ 0 h 6856566"/>
              <a:gd name="connsiteX1" fmla="*/ 12192000 w 12192000"/>
              <a:gd name="connsiteY1" fmla="*/ 0 h 6856566"/>
              <a:gd name="connsiteX2" fmla="*/ 12192000 w 12192000"/>
              <a:gd name="connsiteY2" fmla="*/ 6856566 h 6856566"/>
              <a:gd name="connsiteX3" fmla="*/ 0 w 12192000"/>
              <a:gd name="connsiteY3" fmla="*/ 6856566 h 6856566"/>
              <a:gd name="connsiteX4" fmla="*/ 0 w 12192000"/>
              <a:gd name="connsiteY4" fmla="*/ 6855132 h 685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6566">
                <a:moveTo>
                  <a:pt x="12189450" y="0"/>
                </a:moveTo>
                <a:lnTo>
                  <a:pt x="12192000" y="0"/>
                </a:lnTo>
                <a:lnTo>
                  <a:pt x="12192000" y="6856566"/>
                </a:lnTo>
                <a:lnTo>
                  <a:pt x="0" y="6856566"/>
                </a:lnTo>
                <a:lnTo>
                  <a:pt x="0" y="685513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38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7848000" bIns="0" anchor="ctr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on the icon or</a:t>
            </a:r>
            <a:br>
              <a:rPr lang="en-GB" dirty="0"/>
            </a:br>
            <a:r>
              <a:rPr lang="en-GB" dirty="0"/>
              <a:t>drag the image to insert an image.</a:t>
            </a:r>
          </a:p>
        </p:txBody>
      </p:sp>
      <p:sp>
        <p:nvSpPr>
          <p:cNvPr id="9" name="Tijdelijke aanduiding voor verticale tekst 2">
            <a:extLst>
              <a:ext uri="{FF2B5EF4-FFF2-40B4-BE49-F238E27FC236}">
                <a16:creationId xmlns:a16="http://schemas.microsoft.com/office/drawing/2014/main" id="{306BD5D3-3967-499E-87C9-6F3A334CE769}"/>
              </a:ext>
            </a:extLst>
          </p:cNvPr>
          <p:cNvSpPr>
            <a:spLocks noGrp="1"/>
          </p:cNvSpPr>
          <p:nvPr>
            <p:ph type="body" orient="vert" idx="18" hasCustomPrompt="1"/>
          </p:nvPr>
        </p:nvSpPr>
        <p:spPr>
          <a:xfrm>
            <a:off x="0" y="0"/>
            <a:ext cx="7585700" cy="6858000"/>
          </a:xfrm>
          <a:gradFill>
            <a:gsLst>
              <a:gs pos="0">
                <a:schemeClr val="tx1">
                  <a:alpha val="30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>
            <a:lvl1pPr marL="0" indent="0">
              <a:buFontTx/>
              <a:buNone/>
              <a:defRPr lang="nl-NL" sz="1050" i="1" dirty="0">
                <a:solidFill>
                  <a:schemeClr val="lt1"/>
                </a:solidFill>
              </a:defRPr>
            </a:lvl1pPr>
          </a:lstStyle>
          <a:p>
            <a:pPr marL="0" lvl="0" algn="ctr" defTabSz="914400"/>
            <a:r>
              <a:rPr lang="en-GB" dirty="0"/>
              <a:t>      </a:t>
            </a:r>
          </a:p>
        </p:txBody>
      </p:sp>
      <p:sp>
        <p:nvSpPr>
          <p:cNvPr id="25" name="Tijdelijke aanduiding voor tekst 146">
            <a:extLst>
              <a:ext uri="{FF2B5EF4-FFF2-40B4-BE49-F238E27FC236}">
                <a16:creationId xmlns:a16="http://schemas.microsoft.com/office/drawing/2014/main" id="{31D9F5AF-1CE4-492D-9595-51DA14E36D6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550570" y="652464"/>
            <a:ext cx="62838" cy="182400"/>
          </a:xfrm>
          <a:custGeom>
            <a:avLst/>
            <a:gdLst>
              <a:gd name="connsiteX0" fmla="*/ 17352 w 62838"/>
              <a:gd name="connsiteY0" fmla="*/ 0 h 182400"/>
              <a:gd name="connsiteX1" fmla="*/ 62520 w 62838"/>
              <a:gd name="connsiteY1" fmla="*/ 91200 h 182400"/>
              <a:gd name="connsiteX2" fmla="*/ 21864 w 62838"/>
              <a:gd name="connsiteY2" fmla="*/ 182400 h 182400"/>
              <a:gd name="connsiteX3" fmla="*/ 8308 w 62838"/>
              <a:gd name="connsiteY3" fmla="*/ 145920 h 182400"/>
              <a:gd name="connsiteX4" fmla="*/ 26385 w 62838"/>
              <a:gd name="connsiteY4" fmla="*/ 91200 h 182400"/>
              <a:gd name="connsiteX5" fmla="*/ 3796 w 62838"/>
              <a:gd name="connsiteY5" fmla="*/ 36480 h 182400"/>
              <a:gd name="connsiteX6" fmla="*/ 17352 w 62838"/>
              <a:gd name="connsiteY6" fmla="*/ 0 h 18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838" h="182400">
                <a:moveTo>
                  <a:pt x="17352" y="0"/>
                </a:moveTo>
                <a:cubicBezTo>
                  <a:pt x="17352" y="0"/>
                  <a:pt x="62520" y="69312"/>
                  <a:pt x="62520" y="91200"/>
                </a:cubicBezTo>
                <a:cubicBezTo>
                  <a:pt x="67041" y="113088"/>
                  <a:pt x="21864" y="182400"/>
                  <a:pt x="21864" y="182400"/>
                </a:cubicBezTo>
                <a:cubicBezTo>
                  <a:pt x="21864" y="182400"/>
                  <a:pt x="-5237" y="175104"/>
                  <a:pt x="8308" y="145920"/>
                </a:cubicBezTo>
                <a:cubicBezTo>
                  <a:pt x="17352" y="116736"/>
                  <a:pt x="26385" y="91200"/>
                  <a:pt x="26385" y="91200"/>
                </a:cubicBezTo>
                <a:lnTo>
                  <a:pt x="3796" y="36480"/>
                </a:lnTo>
                <a:cubicBezTo>
                  <a:pt x="-9759" y="3648"/>
                  <a:pt x="17352" y="0"/>
                  <a:pt x="17352" y="0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</a:ln>
        </p:spPr>
        <p:txBody>
          <a:bodyPr wrap="square">
            <a:noAutofit/>
          </a:bodyPr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6CA30C58-356F-4E30-A02E-60F3A8720228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 flipH="1">
            <a:off x="576831" y="900113"/>
            <a:ext cx="7200" cy="595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>
            <a:noFill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27" name="Tijdelijke aanduiding voor tekst 25">
            <a:extLst>
              <a:ext uri="{FF2B5EF4-FFF2-40B4-BE49-F238E27FC236}">
                <a16:creationId xmlns:a16="http://schemas.microsoft.com/office/drawing/2014/main" id="{AEF8CBF0-1080-4328-90E3-E6A453C76D1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flipH="1">
            <a:off x="572012" y="0"/>
            <a:ext cx="7200" cy="594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>
            <a:noFill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34" name="Logo">
            <a:extLst>
              <a:ext uri="{FF2B5EF4-FFF2-40B4-BE49-F238E27FC236}">
                <a16:creationId xmlns:a16="http://schemas.microsoft.com/office/drawing/2014/main" id="{2408095E-D996-4C21-9D60-28C352FB9B2A}"/>
              </a:ext>
            </a:extLst>
          </p:cNvPr>
          <p:cNvSpPr>
            <a:spLocks noGrp="1"/>
          </p:cNvSpPr>
          <p:nvPr>
            <p:ph type="body" orient="vert" idx="21" hasCustomPrompt="1"/>
          </p:nvPr>
        </p:nvSpPr>
        <p:spPr>
          <a:xfrm>
            <a:off x="10549612" y="6480355"/>
            <a:ext cx="1060019" cy="185413"/>
          </a:xfrm>
          <a:blipFill>
            <a:blip r:embed="rId2"/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0" i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3" name="Dianummer">
            <a:extLst>
              <a:ext uri="{FF2B5EF4-FFF2-40B4-BE49-F238E27FC236}">
                <a16:creationId xmlns:a16="http://schemas.microsoft.com/office/drawing/2014/main" id="{433BDAC8-61B0-44F9-B401-C091D6903308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C93C5F-DB18-4797-88B9-B8B0D60519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um" hidden="1">
            <a:extLst>
              <a:ext uri="{FF2B5EF4-FFF2-40B4-BE49-F238E27FC236}">
                <a16:creationId xmlns:a16="http://schemas.microsoft.com/office/drawing/2014/main" id="{C4754688-78E7-409A-941A-B99A532050F6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" name="Voettekst">
            <a:extLst>
              <a:ext uri="{FF2B5EF4-FFF2-40B4-BE49-F238E27FC236}">
                <a16:creationId xmlns:a16="http://schemas.microsoft.com/office/drawing/2014/main" id="{CF8AEF7D-7580-4549-9D40-12C3FFB561CE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Ondertitel">
            <a:extLst>
              <a:ext uri="{FF2B5EF4-FFF2-40B4-BE49-F238E27FC236}">
                <a16:creationId xmlns:a16="http://schemas.microsoft.com/office/drawing/2014/main" id="{F6910D76-D499-4C78-8F33-CDD881528D6A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4" y="5572252"/>
            <a:ext cx="10827096" cy="738000"/>
          </a:xfrm>
        </p:spPr>
        <p:txBody>
          <a:bodyPr anchor="ctr"/>
          <a:lstStyle>
            <a:lvl1pPr marL="0" indent="0" algn="r">
              <a:buNone/>
              <a:defRPr sz="3000" b="1" cap="all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SECOND SUBTITLE</a:t>
            </a:r>
            <a:br>
              <a:rPr lang="en-GB" cap="all" baseline="0" dirty="0"/>
            </a:br>
            <a:r>
              <a:rPr lang="en-GB" cap="all" baseline="0" dirty="0"/>
              <a:t>max 2 regels</a:t>
            </a:r>
            <a:endParaRPr lang="en-GB" dirty="0"/>
          </a:p>
        </p:txBody>
      </p:sp>
      <p:sp>
        <p:nvSpPr>
          <p:cNvPr id="4" name="Titel">
            <a:extLst>
              <a:ext uri="{FF2B5EF4-FFF2-40B4-BE49-F238E27FC236}">
                <a16:creationId xmlns:a16="http://schemas.microsoft.com/office/drawing/2014/main" id="{CE30AFAE-9F7D-4286-BBB4-AC8E7D4207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4" y="619124"/>
            <a:ext cx="10828685" cy="685694"/>
          </a:xfrm>
        </p:spPr>
        <p:txBody>
          <a:bodyPr bIns="792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First bold title</a:t>
            </a:r>
            <a:br>
              <a:rPr lang="en-GB" dirty="0"/>
            </a:br>
            <a:r>
              <a:rPr lang="en-GB" dirty="0"/>
              <a:t>max 2 lines</a:t>
            </a:r>
          </a:p>
        </p:txBody>
      </p:sp>
    </p:spTree>
    <p:extLst>
      <p:ext uri="{BB962C8B-B14F-4D97-AF65-F5344CB8AC3E}">
        <p14:creationId xmlns:p14="http://schemas.microsoft.com/office/powerpoint/2010/main" val="41809229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1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" name="INSTRUCTION">
            <a:extLst>
              <a:ext uri="{FF2B5EF4-FFF2-40B4-BE49-F238E27FC236}">
                <a16:creationId xmlns:a16="http://schemas.microsoft.com/office/drawing/2014/main" id="{4B44E126-2A7B-45E4-A665-F095E3A8F19E}"/>
              </a:ext>
            </a:extLst>
          </p:cNvPr>
          <p:cNvGrpSpPr/>
          <p:nvPr userDrawn="1"/>
        </p:nvGrpSpPr>
        <p:grpSpPr>
          <a:xfrm>
            <a:off x="12377595" y="0"/>
            <a:ext cx="3693386" cy="6261886"/>
            <a:chOff x="-3786437" y="0"/>
            <a:chExt cx="3693386" cy="6261886"/>
          </a:xfrm>
        </p:grpSpPr>
        <p:sp>
          <p:nvSpPr>
            <p:cNvPr id="150" name="Rechthoek 149">
              <a:extLst>
                <a:ext uri="{FF2B5EF4-FFF2-40B4-BE49-F238E27FC236}">
                  <a16:creationId xmlns:a16="http://schemas.microsoft.com/office/drawing/2014/main" id="{996F99FA-4C16-46FF-B1AD-0ABCF3C64D21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552734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 Video</a:t>
              </a:r>
            </a:p>
          </p:txBody>
        </p:sp>
        <p:sp>
          <p:nvSpPr>
            <p:cNvPr id="151" name="Rechthoek 150">
              <a:extLst>
                <a:ext uri="{FF2B5EF4-FFF2-40B4-BE49-F238E27FC236}">
                  <a16:creationId xmlns:a16="http://schemas.microsoft.com/office/drawing/2014/main" id="{CA72301A-A48C-4D9D-9C93-0D33570309B2}"/>
                </a:ext>
              </a:extLst>
            </p:cNvPr>
            <p:cNvSpPr/>
            <p:nvPr userDrawn="1"/>
          </p:nvSpPr>
          <p:spPr>
            <a:xfrm>
              <a:off x="-3786437" y="5433886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152" name="Ovaal 151">
              <a:extLst>
                <a:ext uri="{FF2B5EF4-FFF2-40B4-BE49-F238E27FC236}">
                  <a16:creationId xmlns:a16="http://schemas.microsoft.com/office/drawing/2014/main" id="{60F5B86B-6F53-47ED-8E69-13A26DAD6A2B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53" name="Rechthoek 152">
              <a:extLst>
                <a:ext uri="{FF2B5EF4-FFF2-40B4-BE49-F238E27FC236}">
                  <a16:creationId xmlns:a16="http://schemas.microsoft.com/office/drawing/2014/main" id="{2F1219B8-C30A-44FF-9A25-882A80E178BF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video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video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54" name="Ovaal 153">
              <a:extLst>
                <a:ext uri="{FF2B5EF4-FFF2-40B4-BE49-F238E27FC236}">
                  <a16:creationId xmlns:a16="http://schemas.microsoft.com/office/drawing/2014/main" id="{739DA08F-0762-4F9E-B353-E95A008EBB3C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55" name="Rechthoek 154">
              <a:extLst>
                <a:ext uri="{FF2B5EF4-FFF2-40B4-BE49-F238E27FC236}">
                  <a16:creationId xmlns:a16="http://schemas.microsoft.com/office/drawing/2014/main" id="{89A27957-351C-4309-BA08-BBBA011FDBBD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video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156" name="Groep 155">
              <a:extLst>
                <a:ext uri="{FF2B5EF4-FFF2-40B4-BE49-F238E27FC236}">
                  <a16:creationId xmlns:a16="http://schemas.microsoft.com/office/drawing/2014/main" id="{6AF3CD97-7561-4CB1-888F-BB03E0F2147C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200" name="Rechthoek 199">
                <a:extLst>
                  <a:ext uri="{FF2B5EF4-FFF2-40B4-BE49-F238E27FC236}">
                    <a16:creationId xmlns:a16="http://schemas.microsoft.com/office/drawing/2014/main" id="{23709DE3-3EF4-47F0-A9F0-1A89D1AC8589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201" name="Rechte verbindingslijn 200">
                <a:extLst>
                  <a:ext uri="{FF2B5EF4-FFF2-40B4-BE49-F238E27FC236}">
                    <a16:creationId xmlns:a16="http://schemas.microsoft.com/office/drawing/2014/main" id="{DD977F8C-144D-4D28-9D92-14C31EC38F58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202" name="Gelijkbenige driehoek 201">
                <a:extLst>
                  <a:ext uri="{FF2B5EF4-FFF2-40B4-BE49-F238E27FC236}">
                    <a16:creationId xmlns:a16="http://schemas.microsoft.com/office/drawing/2014/main" id="{D0CFB842-DC46-4477-8D57-8E8C813338FA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57" name="Ovaal 156">
              <a:extLst>
                <a:ext uri="{FF2B5EF4-FFF2-40B4-BE49-F238E27FC236}">
                  <a16:creationId xmlns:a16="http://schemas.microsoft.com/office/drawing/2014/main" id="{2CED4C8F-F323-41B8-ADF7-149E3ED64CA7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58" name="Rechthoek 157">
              <a:extLst>
                <a:ext uri="{FF2B5EF4-FFF2-40B4-BE49-F238E27FC236}">
                  <a16:creationId xmlns:a16="http://schemas.microsoft.com/office/drawing/2014/main" id="{68E3AED7-154B-40C0-A499-CDFD2DE68175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video and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‘Send to back’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9" name="Ovaal 158">
              <a:extLst>
                <a:ext uri="{FF2B5EF4-FFF2-40B4-BE49-F238E27FC236}">
                  <a16:creationId xmlns:a16="http://schemas.microsoft.com/office/drawing/2014/main" id="{8CBCF45C-B312-4720-86E7-AD3EDD58063C}"/>
                </a:ext>
              </a:extLst>
            </p:cNvPr>
            <p:cNvSpPr/>
            <p:nvPr userDrawn="1"/>
          </p:nvSpPr>
          <p:spPr>
            <a:xfrm>
              <a:off x="-3603587" y="374423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60" name="Rechthoek 159">
              <a:extLst>
                <a:ext uri="{FF2B5EF4-FFF2-40B4-BE49-F238E27FC236}">
                  <a16:creationId xmlns:a16="http://schemas.microsoft.com/office/drawing/2014/main" id="{A8AE6217-940F-4BBE-9902-552C39401D27}"/>
                </a:ext>
              </a:extLst>
            </p:cNvPr>
            <p:cNvSpPr/>
            <p:nvPr userDrawn="1"/>
          </p:nvSpPr>
          <p:spPr>
            <a:xfrm>
              <a:off x="-3319415" y="3744238"/>
              <a:ext cx="2944682" cy="7868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video, go to the tab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‘Video Tools - 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video itself with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video frame with the brackets.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161" name="Groep 160">
              <a:extLst>
                <a:ext uri="{FF2B5EF4-FFF2-40B4-BE49-F238E27FC236}">
                  <a16:creationId xmlns:a16="http://schemas.microsoft.com/office/drawing/2014/main" id="{FF2E9847-AF34-47F8-AC39-13E83FC1533D}"/>
                </a:ext>
              </a:extLst>
            </p:cNvPr>
            <p:cNvGrpSpPr/>
            <p:nvPr userDrawn="1"/>
          </p:nvGrpSpPr>
          <p:grpSpPr>
            <a:xfrm>
              <a:off x="-3447286" y="4645990"/>
              <a:ext cx="622283" cy="612919"/>
              <a:chOff x="12617641" y="3403239"/>
              <a:chExt cx="752963" cy="741634"/>
            </a:xfrm>
          </p:grpSpPr>
          <p:grpSp>
            <p:nvGrpSpPr>
              <p:cNvPr id="184" name="Groep 183">
                <a:extLst>
                  <a:ext uri="{FF2B5EF4-FFF2-40B4-BE49-F238E27FC236}">
                    <a16:creationId xmlns:a16="http://schemas.microsoft.com/office/drawing/2014/main" id="{D73BFB5C-722F-4391-B139-35B4FE792945}"/>
                  </a:ext>
                </a:extLst>
              </p:cNvPr>
              <p:cNvGrpSpPr/>
              <p:nvPr userDrawn="1"/>
            </p:nvGrpSpPr>
            <p:grpSpPr>
              <a:xfrm>
                <a:off x="12771550" y="3403239"/>
                <a:ext cx="467156" cy="448491"/>
                <a:chOff x="12782177" y="3403239"/>
                <a:chExt cx="467156" cy="448491"/>
              </a:xfrm>
            </p:grpSpPr>
            <p:grpSp>
              <p:nvGrpSpPr>
                <p:cNvPr id="187" name="Groep 186">
                  <a:extLst>
                    <a:ext uri="{FF2B5EF4-FFF2-40B4-BE49-F238E27FC236}">
                      <a16:creationId xmlns:a16="http://schemas.microsoft.com/office/drawing/2014/main" id="{113A3093-21BA-4B07-B674-36ED71BEA993}"/>
                    </a:ext>
                  </a:extLst>
                </p:cNvPr>
                <p:cNvGrpSpPr/>
                <p:nvPr userDrawn="1"/>
              </p:nvGrpSpPr>
              <p:grpSpPr>
                <a:xfrm>
                  <a:off x="12782177" y="3403239"/>
                  <a:ext cx="412972" cy="396132"/>
                  <a:chOff x="13554906" y="3320109"/>
                  <a:chExt cx="443912" cy="425811"/>
                </a:xfrm>
              </p:grpSpPr>
              <p:grpSp>
                <p:nvGrpSpPr>
                  <p:cNvPr id="194" name="Groep 193">
                    <a:extLst>
                      <a:ext uri="{FF2B5EF4-FFF2-40B4-BE49-F238E27FC236}">
                        <a16:creationId xmlns:a16="http://schemas.microsoft.com/office/drawing/2014/main" id="{78E223DE-01C2-45E8-A3AC-C10CC84300EB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2" cy="425811"/>
                    <a:chOff x="12909684" y="1276143"/>
                    <a:chExt cx="443912" cy="425811"/>
                  </a:xfrm>
                </p:grpSpPr>
                <p:sp>
                  <p:nvSpPr>
                    <p:cNvPr id="197" name="Rechthoek 196">
                      <a:extLst>
                        <a:ext uri="{FF2B5EF4-FFF2-40B4-BE49-F238E27FC236}">
                          <a16:creationId xmlns:a16="http://schemas.microsoft.com/office/drawing/2014/main" id="{7FB11112-FAAA-449A-B95B-37EE4131C690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98" name="Rechthoek 197">
                      <a:extLst>
                        <a:ext uri="{FF2B5EF4-FFF2-40B4-BE49-F238E27FC236}">
                          <a16:creationId xmlns:a16="http://schemas.microsoft.com/office/drawing/2014/main" id="{A97E3653-BD5C-4150-944D-0B709513EF9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99" name="Ovaal 198">
                      <a:extLst>
                        <a:ext uri="{FF2B5EF4-FFF2-40B4-BE49-F238E27FC236}">
                          <a16:creationId xmlns:a16="http://schemas.microsoft.com/office/drawing/2014/main" id="{4C596BB7-4D6E-4B0A-9FC4-CAF47FA6B950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195" name="Afbeelding 194">
                    <a:extLst>
                      <a:ext uri="{FF2B5EF4-FFF2-40B4-BE49-F238E27FC236}">
                        <a16:creationId xmlns:a16="http://schemas.microsoft.com/office/drawing/2014/main" id="{EEC63007-7674-48D0-B85C-121308F6430E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2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196" name="Afbeelding 195">
                    <a:extLst>
                      <a:ext uri="{FF2B5EF4-FFF2-40B4-BE49-F238E27FC236}">
                        <a16:creationId xmlns:a16="http://schemas.microsoft.com/office/drawing/2014/main" id="{C0D7EE3B-1443-4BDF-B2DD-1ED0AEE4346B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53788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88" name="Groep 187">
                  <a:extLst>
                    <a:ext uri="{FF2B5EF4-FFF2-40B4-BE49-F238E27FC236}">
                      <a16:creationId xmlns:a16="http://schemas.microsoft.com/office/drawing/2014/main" id="{39971AB2-DAD4-408F-91ED-CADE53FBEE93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192" name="Rechthoek 191">
                    <a:extLst>
                      <a:ext uri="{FF2B5EF4-FFF2-40B4-BE49-F238E27FC236}">
                        <a16:creationId xmlns:a16="http://schemas.microsoft.com/office/drawing/2014/main" id="{BC088574-67E9-4552-AE26-C4DF67C5650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93" name="Rechthoek 192">
                    <a:extLst>
                      <a:ext uri="{FF2B5EF4-FFF2-40B4-BE49-F238E27FC236}">
                        <a16:creationId xmlns:a16="http://schemas.microsoft.com/office/drawing/2014/main" id="{A4941225-0E27-411B-BA9D-DF7A1624FE5D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189" name="Groep 188">
                  <a:extLst>
                    <a:ext uri="{FF2B5EF4-FFF2-40B4-BE49-F238E27FC236}">
                      <a16:creationId xmlns:a16="http://schemas.microsoft.com/office/drawing/2014/main" id="{23A585EA-1EC0-4367-8240-7627293A7904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190" name="Rechthoek 189">
                    <a:extLst>
                      <a:ext uri="{FF2B5EF4-FFF2-40B4-BE49-F238E27FC236}">
                        <a16:creationId xmlns:a16="http://schemas.microsoft.com/office/drawing/2014/main" id="{2A173CBE-B731-41D9-B766-5A496CF3BA0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91" name="Rechthoek 190">
                    <a:extLst>
                      <a:ext uri="{FF2B5EF4-FFF2-40B4-BE49-F238E27FC236}">
                        <a16:creationId xmlns:a16="http://schemas.microsoft.com/office/drawing/2014/main" id="{85AC3293-0D81-49C7-8944-FBE59606A314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185" name="Rechthoek 184">
                <a:extLst>
                  <a:ext uri="{FF2B5EF4-FFF2-40B4-BE49-F238E27FC236}">
                    <a16:creationId xmlns:a16="http://schemas.microsoft.com/office/drawing/2014/main" id="{FD229A84-10DE-4E8A-838E-10D58846836F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186" name="Gelijkbenige driehoek 185">
                <a:extLst>
                  <a:ext uri="{FF2B5EF4-FFF2-40B4-BE49-F238E27FC236}">
                    <a16:creationId xmlns:a16="http://schemas.microsoft.com/office/drawing/2014/main" id="{3488CB35-67D1-4332-8ECC-80C48E2A145E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62" name="Groep 161">
              <a:extLst>
                <a:ext uri="{FF2B5EF4-FFF2-40B4-BE49-F238E27FC236}">
                  <a16:creationId xmlns:a16="http://schemas.microsoft.com/office/drawing/2014/main" id="{5DA27014-4F53-411A-ABE5-36B89117C314}"/>
                </a:ext>
              </a:extLst>
            </p:cNvPr>
            <p:cNvGrpSpPr/>
            <p:nvPr userDrawn="1"/>
          </p:nvGrpSpPr>
          <p:grpSpPr>
            <a:xfrm>
              <a:off x="-3314821" y="2981448"/>
              <a:ext cx="1558053" cy="563933"/>
              <a:chOff x="-3314821" y="2981448"/>
              <a:chExt cx="1558053" cy="563933"/>
            </a:xfrm>
          </p:grpSpPr>
          <p:sp>
            <p:nvSpPr>
              <p:cNvPr id="170" name="Rechthoek 169">
                <a:extLst>
                  <a:ext uri="{FF2B5EF4-FFF2-40B4-BE49-F238E27FC236}">
                    <a16:creationId xmlns:a16="http://schemas.microsoft.com/office/drawing/2014/main" id="{3BB58E03-59DA-4FF3-8251-34E766C871AA}"/>
                  </a:ext>
                </a:extLst>
              </p:cNvPr>
              <p:cNvSpPr/>
              <p:nvPr userDrawn="1"/>
            </p:nvSpPr>
            <p:spPr>
              <a:xfrm>
                <a:off x="-3314821" y="2981448"/>
                <a:ext cx="1558053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71" name="Rechthoek 170">
                <a:extLst>
                  <a:ext uri="{FF2B5EF4-FFF2-40B4-BE49-F238E27FC236}">
                    <a16:creationId xmlns:a16="http://schemas.microsoft.com/office/drawing/2014/main" id="{3E000A5F-3CD0-42F6-B54F-20A6B5EECAEB}"/>
                  </a:ext>
                </a:extLst>
              </p:cNvPr>
              <p:cNvSpPr/>
              <p:nvPr userDrawn="1"/>
            </p:nvSpPr>
            <p:spPr>
              <a:xfrm>
                <a:off x="-3304719" y="3235173"/>
                <a:ext cx="15403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72" name="Tekstvak 171">
                <a:extLst>
                  <a:ext uri="{FF2B5EF4-FFF2-40B4-BE49-F238E27FC236}">
                    <a16:creationId xmlns:a16="http://schemas.microsoft.com/office/drawing/2014/main" id="{EAFDC730-D0F6-453A-A048-4F4368D39FE5}"/>
                  </a:ext>
                </a:extLst>
              </p:cNvPr>
              <p:cNvSpPr txBox="1"/>
              <p:nvPr userDrawn="1"/>
            </p:nvSpPr>
            <p:spPr>
              <a:xfrm>
                <a:off x="-3069820" y="3038892"/>
                <a:ext cx="1089248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front</a:t>
                </a:r>
              </a:p>
            </p:txBody>
          </p:sp>
          <p:sp>
            <p:nvSpPr>
              <p:cNvPr id="173" name="Tekstvak 172">
                <a:extLst>
                  <a:ext uri="{FF2B5EF4-FFF2-40B4-BE49-F238E27FC236}">
                    <a16:creationId xmlns:a16="http://schemas.microsoft.com/office/drawing/2014/main" id="{D5A0CA9F-E7E7-4D11-8F8B-BC7FD7CB9749}"/>
                  </a:ext>
                </a:extLst>
              </p:cNvPr>
              <p:cNvSpPr txBox="1"/>
              <p:nvPr userDrawn="1"/>
            </p:nvSpPr>
            <p:spPr>
              <a:xfrm>
                <a:off x="-3069820" y="3295269"/>
                <a:ext cx="1098515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back</a:t>
                </a:r>
              </a:p>
            </p:txBody>
          </p:sp>
          <p:sp>
            <p:nvSpPr>
              <p:cNvPr id="174" name="Vrije vorm: vorm 173">
                <a:extLst>
                  <a:ext uri="{FF2B5EF4-FFF2-40B4-BE49-F238E27FC236}">
                    <a16:creationId xmlns:a16="http://schemas.microsoft.com/office/drawing/2014/main" id="{49BB40FD-BA3D-4F2D-AF87-C02B24A5212E}"/>
                  </a:ext>
                </a:extLst>
              </p:cNvPr>
              <p:cNvSpPr/>
              <p:nvPr userDrawn="1"/>
            </p:nvSpPr>
            <p:spPr>
              <a:xfrm>
                <a:off x="-2051274" y="3365381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75" name="Gelijkbenige driehoek 174">
                <a:extLst>
                  <a:ext uri="{FF2B5EF4-FFF2-40B4-BE49-F238E27FC236}">
                    <a16:creationId xmlns:a16="http://schemas.microsoft.com/office/drawing/2014/main" id="{EFED8CF2-4214-457D-8389-934905595403}"/>
                  </a:ext>
                </a:extLst>
              </p:cNvPr>
              <p:cNvSpPr/>
              <p:nvPr userDrawn="1"/>
            </p:nvSpPr>
            <p:spPr>
              <a:xfrm rot="5400000">
                <a:off x="-1900674" y="3332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176" name="Groep 175">
                <a:extLst>
                  <a:ext uri="{FF2B5EF4-FFF2-40B4-BE49-F238E27FC236}">
                    <a16:creationId xmlns:a16="http://schemas.microsoft.com/office/drawing/2014/main" id="{65C6F0EF-BF19-49C6-901E-D92C237151F5}"/>
                  </a:ext>
                </a:extLst>
              </p:cNvPr>
              <p:cNvGrpSpPr/>
              <p:nvPr userDrawn="1"/>
            </p:nvGrpSpPr>
            <p:grpSpPr>
              <a:xfrm>
                <a:off x="-3257052" y="3032066"/>
                <a:ext cx="182309" cy="163794"/>
                <a:chOff x="12832541" y="3162395"/>
                <a:chExt cx="219532" cy="197236"/>
              </a:xfrm>
            </p:grpSpPr>
            <p:sp>
              <p:nvSpPr>
                <p:cNvPr id="181" name="Rechthoek 180">
                  <a:extLst>
                    <a:ext uri="{FF2B5EF4-FFF2-40B4-BE49-F238E27FC236}">
                      <a16:creationId xmlns:a16="http://schemas.microsoft.com/office/drawing/2014/main" id="{CAA93AF2-CB36-4971-99B3-DFA3D6845B5B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2" name="Rechthoek 181">
                  <a:extLst>
                    <a:ext uri="{FF2B5EF4-FFF2-40B4-BE49-F238E27FC236}">
                      <a16:creationId xmlns:a16="http://schemas.microsoft.com/office/drawing/2014/main" id="{2A632C4E-4B40-4F7F-8A7A-C8A4B4FF0F69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3" name="Rechthoek 182">
                  <a:extLst>
                    <a:ext uri="{FF2B5EF4-FFF2-40B4-BE49-F238E27FC236}">
                      <a16:creationId xmlns:a16="http://schemas.microsoft.com/office/drawing/2014/main" id="{E1AFF178-1F64-4BEF-8827-367B8CF50B9C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177" name="Groep 176">
                <a:extLst>
                  <a:ext uri="{FF2B5EF4-FFF2-40B4-BE49-F238E27FC236}">
                    <a16:creationId xmlns:a16="http://schemas.microsoft.com/office/drawing/2014/main" id="{5EDF740C-EB09-4A4A-9D00-C39587620003}"/>
                  </a:ext>
                </a:extLst>
              </p:cNvPr>
              <p:cNvGrpSpPr/>
              <p:nvPr userDrawn="1"/>
            </p:nvGrpSpPr>
            <p:grpSpPr>
              <a:xfrm>
                <a:off x="-3257053" y="3276580"/>
                <a:ext cx="182309" cy="163794"/>
                <a:chOff x="12832541" y="3162395"/>
                <a:chExt cx="219532" cy="197236"/>
              </a:xfrm>
            </p:grpSpPr>
            <p:sp>
              <p:nvSpPr>
                <p:cNvPr id="178" name="Rechthoek 177">
                  <a:extLst>
                    <a:ext uri="{FF2B5EF4-FFF2-40B4-BE49-F238E27FC236}">
                      <a16:creationId xmlns:a16="http://schemas.microsoft.com/office/drawing/2014/main" id="{38F0F722-C46C-441E-849B-A1443E03B0F4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79" name="Rechthoek 178">
                  <a:extLst>
                    <a:ext uri="{FF2B5EF4-FFF2-40B4-BE49-F238E27FC236}">
                      <a16:creationId xmlns:a16="http://schemas.microsoft.com/office/drawing/2014/main" id="{9AA16CE2-1EAB-41FE-842B-0395668DF1D3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0" name="Rechthoek 179">
                  <a:extLst>
                    <a:ext uri="{FF2B5EF4-FFF2-40B4-BE49-F238E27FC236}">
                      <a16:creationId xmlns:a16="http://schemas.microsoft.com/office/drawing/2014/main" id="{EB8F6BD0-1B94-493D-9E62-5053195A2941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163" name="ICOON_info">
              <a:extLst>
                <a:ext uri="{FF2B5EF4-FFF2-40B4-BE49-F238E27FC236}">
                  <a16:creationId xmlns:a16="http://schemas.microsoft.com/office/drawing/2014/main" id="{5FB0375A-A3DE-4D13-8B7E-875B7196A5A8}"/>
                </a:ext>
              </a:extLst>
            </p:cNvPr>
            <p:cNvGrpSpPr/>
            <p:nvPr userDrawn="1"/>
          </p:nvGrpSpPr>
          <p:grpSpPr>
            <a:xfrm>
              <a:off x="-376736" y="5307660"/>
              <a:ext cx="283685" cy="283685"/>
              <a:chOff x="-510741" y="5913713"/>
              <a:chExt cx="267555" cy="267555"/>
            </a:xfrm>
          </p:grpSpPr>
          <p:sp>
            <p:nvSpPr>
              <p:cNvPr id="168" name="Ovaal 167">
                <a:extLst>
                  <a:ext uri="{FF2B5EF4-FFF2-40B4-BE49-F238E27FC236}">
                    <a16:creationId xmlns:a16="http://schemas.microsoft.com/office/drawing/2014/main" id="{14A41C92-FA6A-4C6E-AA2E-EC670009CA27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9" name="Graphic 163" descr="Informatie">
                <a:extLst>
                  <a:ext uri="{FF2B5EF4-FFF2-40B4-BE49-F238E27FC236}">
                    <a16:creationId xmlns:a16="http://schemas.microsoft.com/office/drawing/2014/main" id="{12CB6624-D9B1-4FA2-A015-F23B0D7286A9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64" name="Groep 163">
              <a:extLst>
                <a:ext uri="{FF2B5EF4-FFF2-40B4-BE49-F238E27FC236}">
                  <a16:creationId xmlns:a16="http://schemas.microsoft.com/office/drawing/2014/main" id="{94ACF78A-B38D-4B5B-9314-FA6031BD3A96}"/>
                </a:ext>
              </a:extLst>
            </p:cNvPr>
            <p:cNvGrpSpPr/>
            <p:nvPr userDrawn="1"/>
          </p:nvGrpSpPr>
          <p:grpSpPr>
            <a:xfrm>
              <a:off x="-3310781" y="1231352"/>
              <a:ext cx="311450" cy="308977"/>
              <a:chOff x="-3310781" y="1231352"/>
              <a:chExt cx="311450" cy="308977"/>
            </a:xfrm>
          </p:grpSpPr>
          <p:sp>
            <p:nvSpPr>
              <p:cNvPr id="165" name="Rechthoek 164">
                <a:extLst>
                  <a:ext uri="{FF2B5EF4-FFF2-40B4-BE49-F238E27FC236}">
                    <a16:creationId xmlns:a16="http://schemas.microsoft.com/office/drawing/2014/main" id="{3A78F995-D864-4110-8AFD-C6560789C5E9}"/>
                  </a:ext>
                </a:extLst>
              </p:cNvPr>
              <p:cNvSpPr/>
              <p:nvPr userDrawn="1"/>
            </p:nvSpPr>
            <p:spPr>
              <a:xfrm>
                <a:off x="-3310781" y="1231352"/>
                <a:ext cx="308978" cy="30897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6C6C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6" name="Vrije vorm 112">
                <a:extLst>
                  <a:ext uri="{FF2B5EF4-FFF2-40B4-BE49-F238E27FC236}">
                    <a16:creationId xmlns:a16="http://schemas.microsoft.com/office/drawing/2014/main" id="{E313AA6D-7CCC-4D3F-BD2A-F210D881863B}"/>
                  </a:ext>
                </a:extLst>
              </p:cNvPr>
              <p:cNvSpPr/>
              <p:nvPr userDrawn="1"/>
            </p:nvSpPr>
            <p:spPr>
              <a:xfrm>
                <a:off x="-3308309" y="1231352"/>
                <a:ext cx="308978" cy="46965"/>
              </a:xfrm>
              <a:custGeom>
                <a:avLst/>
                <a:gdLst>
                  <a:gd name="connsiteX0" fmla="*/ 1186901 w 1360714"/>
                  <a:gd name="connsiteY0" fmla="*/ 41746 h 206829"/>
                  <a:gd name="connsiteX1" fmla="*/ 1186901 w 1360714"/>
                  <a:gd name="connsiteY1" fmla="*/ 175847 h 206829"/>
                  <a:gd name="connsiteX2" fmla="*/ 1315854 w 1360714"/>
                  <a:gd name="connsiteY2" fmla="*/ 175847 h 206829"/>
                  <a:gd name="connsiteX3" fmla="*/ 1315854 w 1360714"/>
                  <a:gd name="connsiteY3" fmla="*/ 41746 h 206829"/>
                  <a:gd name="connsiteX4" fmla="*/ 958249 w 1360714"/>
                  <a:gd name="connsiteY4" fmla="*/ 41746 h 206829"/>
                  <a:gd name="connsiteX5" fmla="*/ 958249 w 1360714"/>
                  <a:gd name="connsiteY5" fmla="*/ 175847 h 206829"/>
                  <a:gd name="connsiteX6" fmla="*/ 1087202 w 1360714"/>
                  <a:gd name="connsiteY6" fmla="*/ 175847 h 206829"/>
                  <a:gd name="connsiteX7" fmla="*/ 1087202 w 1360714"/>
                  <a:gd name="connsiteY7" fmla="*/ 41746 h 206829"/>
                  <a:gd name="connsiteX8" fmla="*/ 729440 w 1360714"/>
                  <a:gd name="connsiteY8" fmla="*/ 41746 h 206829"/>
                  <a:gd name="connsiteX9" fmla="*/ 729440 w 1360714"/>
                  <a:gd name="connsiteY9" fmla="*/ 175847 h 206829"/>
                  <a:gd name="connsiteX10" fmla="*/ 858393 w 1360714"/>
                  <a:gd name="connsiteY10" fmla="*/ 175847 h 206829"/>
                  <a:gd name="connsiteX11" fmla="*/ 858393 w 1360714"/>
                  <a:gd name="connsiteY11" fmla="*/ 41746 h 206829"/>
                  <a:gd name="connsiteX12" fmla="*/ 493889 w 1360714"/>
                  <a:gd name="connsiteY12" fmla="*/ 41746 h 206829"/>
                  <a:gd name="connsiteX13" fmla="*/ 493889 w 1360714"/>
                  <a:gd name="connsiteY13" fmla="*/ 175847 h 206829"/>
                  <a:gd name="connsiteX14" fmla="*/ 622842 w 1360714"/>
                  <a:gd name="connsiteY14" fmla="*/ 175847 h 206829"/>
                  <a:gd name="connsiteX15" fmla="*/ 622842 w 1360714"/>
                  <a:gd name="connsiteY15" fmla="*/ 41746 h 206829"/>
                  <a:gd name="connsiteX16" fmla="*/ 260368 w 1360714"/>
                  <a:gd name="connsiteY16" fmla="*/ 41746 h 206829"/>
                  <a:gd name="connsiteX17" fmla="*/ 260368 w 1360714"/>
                  <a:gd name="connsiteY17" fmla="*/ 175847 h 206829"/>
                  <a:gd name="connsiteX18" fmla="*/ 389321 w 1360714"/>
                  <a:gd name="connsiteY18" fmla="*/ 175847 h 206829"/>
                  <a:gd name="connsiteX19" fmla="*/ 389321 w 1360714"/>
                  <a:gd name="connsiteY19" fmla="*/ 41746 h 206829"/>
                  <a:gd name="connsiteX20" fmla="*/ 35169 w 1360714"/>
                  <a:gd name="connsiteY20" fmla="*/ 41746 h 206829"/>
                  <a:gd name="connsiteX21" fmla="*/ 35169 w 1360714"/>
                  <a:gd name="connsiteY21" fmla="*/ 175847 h 206829"/>
                  <a:gd name="connsiteX22" fmla="*/ 164122 w 1360714"/>
                  <a:gd name="connsiteY22" fmla="*/ 175847 h 206829"/>
                  <a:gd name="connsiteX23" fmla="*/ 164122 w 1360714"/>
                  <a:gd name="connsiteY23" fmla="*/ 41746 h 206829"/>
                  <a:gd name="connsiteX24" fmla="*/ 0 w 1360714"/>
                  <a:gd name="connsiteY24" fmla="*/ 0 h 206829"/>
                  <a:gd name="connsiteX25" fmla="*/ 1360714 w 1360714"/>
                  <a:gd name="connsiteY25" fmla="*/ 0 h 206829"/>
                  <a:gd name="connsiteX26" fmla="*/ 1360714 w 1360714"/>
                  <a:gd name="connsiteY26" fmla="*/ 206829 h 206829"/>
                  <a:gd name="connsiteX27" fmla="*/ 0 w 1360714"/>
                  <a:gd name="connsiteY27" fmla="*/ 206829 h 206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360714" h="206829">
                    <a:moveTo>
                      <a:pt x="1186901" y="41746"/>
                    </a:moveTo>
                    <a:lnTo>
                      <a:pt x="1186901" y="175847"/>
                    </a:lnTo>
                    <a:lnTo>
                      <a:pt x="1315854" y="175847"/>
                    </a:lnTo>
                    <a:lnTo>
                      <a:pt x="1315854" y="41746"/>
                    </a:lnTo>
                    <a:close/>
                    <a:moveTo>
                      <a:pt x="958249" y="41746"/>
                    </a:moveTo>
                    <a:lnTo>
                      <a:pt x="958249" y="175847"/>
                    </a:lnTo>
                    <a:lnTo>
                      <a:pt x="1087202" y="175847"/>
                    </a:lnTo>
                    <a:lnTo>
                      <a:pt x="1087202" y="41746"/>
                    </a:lnTo>
                    <a:close/>
                    <a:moveTo>
                      <a:pt x="729440" y="41746"/>
                    </a:moveTo>
                    <a:lnTo>
                      <a:pt x="729440" y="175847"/>
                    </a:lnTo>
                    <a:lnTo>
                      <a:pt x="858393" y="175847"/>
                    </a:lnTo>
                    <a:lnTo>
                      <a:pt x="858393" y="41746"/>
                    </a:lnTo>
                    <a:close/>
                    <a:moveTo>
                      <a:pt x="493889" y="41746"/>
                    </a:moveTo>
                    <a:lnTo>
                      <a:pt x="493889" y="175847"/>
                    </a:lnTo>
                    <a:lnTo>
                      <a:pt x="622842" y="175847"/>
                    </a:lnTo>
                    <a:lnTo>
                      <a:pt x="622842" y="41746"/>
                    </a:lnTo>
                    <a:close/>
                    <a:moveTo>
                      <a:pt x="260368" y="41746"/>
                    </a:moveTo>
                    <a:lnTo>
                      <a:pt x="260368" y="175847"/>
                    </a:lnTo>
                    <a:lnTo>
                      <a:pt x="389321" y="175847"/>
                    </a:lnTo>
                    <a:lnTo>
                      <a:pt x="389321" y="41746"/>
                    </a:lnTo>
                    <a:close/>
                    <a:moveTo>
                      <a:pt x="35169" y="41746"/>
                    </a:moveTo>
                    <a:lnTo>
                      <a:pt x="35169" y="175847"/>
                    </a:lnTo>
                    <a:lnTo>
                      <a:pt x="164122" y="175847"/>
                    </a:lnTo>
                    <a:lnTo>
                      <a:pt x="164122" y="41746"/>
                    </a:lnTo>
                    <a:close/>
                    <a:moveTo>
                      <a:pt x="0" y="0"/>
                    </a:moveTo>
                    <a:lnTo>
                      <a:pt x="1360714" y="0"/>
                    </a:lnTo>
                    <a:lnTo>
                      <a:pt x="1360714" y="206829"/>
                    </a:lnTo>
                    <a:lnTo>
                      <a:pt x="0" y="206829"/>
                    </a:lnTo>
                    <a:close/>
                  </a:path>
                </a:pathLst>
              </a:custGeom>
              <a:solidFill>
                <a:srgbClr val="6C6C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7" name="Vrije vorm 113">
                <a:extLst>
                  <a:ext uri="{FF2B5EF4-FFF2-40B4-BE49-F238E27FC236}">
                    <a16:creationId xmlns:a16="http://schemas.microsoft.com/office/drawing/2014/main" id="{857B58B5-4FCE-4EFD-B834-C27298125C06}"/>
                  </a:ext>
                </a:extLst>
              </p:cNvPr>
              <p:cNvSpPr/>
              <p:nvPr userDrawn="1"/>
            </p:nvSpPr>
            <p:spPr>
              <a:xfrm>
                <a:off x="-3309640" y="1493364"/>
                <a:ext cx="308978" cy="46965"/>
              </a:xfrm>
              <a:custGeom>
                <a:avLst/>
                <a:gdLst>
                  <a:gd name="connsiteX0" fmla="*/ 1186901 w 1360714"/>
                  <a:gd name="connsiteY0" fmla="*/ 41746 h 206829"/>
                  <a:gd name="connsiteX1" fmla="*/ 1186901 w 1360714"/>
                  <a:gd name="connsiteY1" fmla="*/ 175847 h 206829"/>
                  <a:gd name="connsiteX2" fmla="*/ 1315854 w 1360714"/>
                  <a:gd name="connsiteY2" fmla="*/ 175847 h 206829"/>
                  <a:gd name="connsiteX3" fmla="*/ 1315854 w 1360714"/>
                  <a:gd name="connsiteY3" fmla="*/ 41746 h 206829"/>
                  <a:gd name="connsiteX4" fmla="*/ 958249 w 1360714"/>
                  <a:gd name="connsiteY4" fmla="*/ 41746 h 206829"/>
                  <a:gd name="connsiteX5" fmla="*/ 958249 w 1360714"/>
                  <a:gd name="connsiteY5" fmla="*/ 175847 h 206829"/>
                  <a:gd name="connsiteX6" fmla="*/ 1087202 w 1360714"/>
                  <a:gd name="connsiteY6" fmla="*/ 175847 h 206829"/>
                  <a:gd name="connsiteX7" fmla="*/ 1087202 w 1360714"/>
                  <a:gd name="connsiteY7" fmla="*/ 41746 h 206829"/>
                  <a:gd name="connsiteX8" fmla="*/ 729440 w 1360714"/>
                  <a:gd name="connsiteY8" fmla="*/ 41746 h 206829"/>
                  <a:gd name="connsiteX9" fmla="*/ 729440 w 1360714"/>
                  <a:gd name="connsiteY9" fmla="*/ 175847 h 206829"/>
                  <a:gd name="connsiteX10" fmla="*/ 858393 w 1360714"/>
                  <a:gd name="connsiteY10" fmla="*/ 175847 h 206829"/>
                  <a:gd name="connsiteX11" fmla="*/ 858393 w 1360714"/>
                  <a:gd name="connsiteY11" fmla="*/ 41746 h 206829"/>
                  <a:gd name="connsiteX12" fmla="*/ 493889 w 1360714"/>
                  <a:gd name="connsiteY12" fmla="*/ 41746 h 206829"/>
                  <a:gd name="connsiteX13" fmla="*/ 493889 w 1360714"/>
                  <a:gd name="connsiteY13" fmla="*/ 175847 h 206829"/>
                  <a:gd name="connsiteX14" fmla="*/ 622842 w 1360714"/>
                  <a:gd name="connsiteY14" fmla="*/ 175847 h 206829"/>
                  <a:gd name="connsiteX15" fmla="*/ 622842 w 1360714"/>
                  <a:gd name="connsiteY15" fmla="*/ 41746 h 206829"/>
                  <a:gd name="connsiteX16" fmla="*/ 260368 w 1360714"/>
                  <a:gd name="connsiteY16" fmla="*/ 41746 h 206829"/>
                  <a:gd name="connsiteX17" fmla="*/ 260368 w 1360714"/>
                  <a:gd name="connsiteY17" fmla="*/ 175847 h 206829"/>
                  <a:gd name="connsiteX18" fmla="*/ 389321 w 1360714"/>
                  <a:gd name="connsiteY18" fmla="*/ 175847 h 206829"/>
                  <a:gd name="connsiteX19" fmla="*/ 389321 w 1360714"/>
                  <a:gd name="connsiteY19" fmla="*/ 41746 h 206829"/>
                  <a:gd name="connsiteX20" fmla="*/ 35169 w 1360714"/>
                  <a:gd name="connsiteY20" fmla="*/ 41746 h 206829"/>
                  <a:gd name="connsiteX21" fmla="*/ 35169 w 1360714"/>
                  <a:gd name="connsiteY21" fmla="*/ 175847 h 206829"/>
                  <a:gd name="connsiteX22" fmla="*/ 164122 w 1360714"/>
                  <a:gd name="connsiteY22" fmla="*/ 175847 h 206829"/>
                  <a:gd name="connsiteX23" fmla="*/ 164122 w 1360714"/>
                  <a:gd name="connsiteY23" fmla="*/ 41746 h 206829"/>
                  <a:gd name="connsiteX24" fmla="*/ 0 w 1360714"/>
                  <a:gd name="connsiteY24" fmla="*/ 0 h 206829"/>
                  <a:gd name="connsiteX25" fmla="*/ 1360714 w 1360714"/>
                  <a:gd name="connsiteY25" fmla="*/ 0 h 206829"/>
                  <a:gd name="connsiteX26" fmla="*/ 1360714 w 1360714"/>
                  <a:gd name="connsiteY26" fmla="*/ 206829 h 206829"/>
                  <a:gd name="connsiteX27" fmla="*/ 0 w 1360714"/>
                  <a:gd name="connsiteY27" fmla="*/ 206829 h 206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360714" h="206829">
                    <a:moveTo>
                      <a:pt x="1186901" y="41746"/>
                    </a:moveTo>
                    <a:lnTo>
                      <a:pt x="1186901" y="175847"/>
                    </a:lnTo>
                    <a:lnTo>
                      <a:pt x="1315854" y="175847"/>
                    </a:lnTo>
                    <a:lnTo>
                      <a:pt x="1315854" y="41746"/>
                    </a:lnTo>
                    <a:close/>
                    <a:moveTo>
                      <a:pt x="958249" y="41746"/>
                    </a:moveTo>
                    <a:lnTo>
                      <a:pt x="958249" y="175847"/>
                    </a:lnTo>
                    <a:lnTo>
                      <a:pt x="1087202" y="175847"/>
                    </a:lnTo>
                    <a:lnTo>
                      <a:pt x="1087202" y="41746"/>
                    </a:lnTo>
                    <a:close/>
                    <a:moveTo>
                      <a:pt x="729440" y="41746"/>
                    </a:moveTo>
                    <a:lnTo>
                      <a:pt x="729440" y="175847"/>
                    </a:lnTo>
                    <a:lnTo>
                      <a:pt x="858393" y="175847"/>
                    </a:lnTo>
                    <a:lnTo>
                      <a:pt x="858393" y="41746"/>
                    </a:lnTo>
                    <a:close/>
                    <a:moveTo>
                      <a:pt x="493889" y="41746"/>
                    </a:moveTo>
                    <a:lnTo>
                      <a:pt x="493889" y="175847"/>
                    </a:lnTo>
                    <a:lnTo>
                      <a:pt x="622842" y="175847"/>
                    </a:lnTo>
                    <a:lnTo>
                      <a:pt x="622842" y="41746"/>
                    </a:lnTo>
                    <a:close/>
                    <a:moveTo>
                      <a:pt x="260368" y="41746"/>
                    </a:moveTo>
                    <a:lnTo>
                      <a:pt x="260368" y="175847"/>
                    </a:lnTo>
                    <a:lnTo>
                      <a:pt x="389321" y="175847"/>
                    </a:lnTo>
                    <a:lnTo>
                      <a:pt x="389321" y="41746"/>
                    </a:lnTo>
                    <a:close/>
                    <a:moveTo>
                      <a:pt x="35169" y="41746"/>
                    </a:moveTo>
                    <a:lnTo>
                      <a:pt x="35169" y="175847"/>
                    </a:lnTo>
                    <a:lnTo>
                      <a:pt x="164122" y="175847"/>
                    </a:lnTo>
                    <a:lnTo>
                      <a:pt x="164122" y="41746"/>
                    </a:lnTo>
                    <a:close/>
                    <a:moveTo>
                      <a:pt x="0" y="0"/>
                    </a:moveTo>
                    <a:lnTo>
                      <a:pt x="1360714" y="0"/>
                    </a:lnTo>
                    <a:lnTo>
                      <a:pt x="1360714" y="206829"/>
                    </a:lnTo>
                    <a:lnTo>
                      <a:pt x="0" y="206829"/>
                    </a:lnTo>
                    <a:close/>
                  </a:path>
                </a:pathLst>
              </a:custGeom>
              <a:solidFill>
                <a:srgbClr val="6C6C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36" name="INSTRUCTION">
            <a:extLst>
              <a:ext uri="{FF2B5EF4-FFF2-40B4-BE49-F238E27FC236}">
                <a16:creationId xmlns:a16="http://schemas.microsoft.com/office/drawing/2014/main" id="{64E56692-E3F9-4A1C-98C6-755AE1724AEA}"/>
              </a:ext>
            </a:extLst>
          </p:cNvPr>
          <p:cNvGrpSpPr/>
          <p:nvPr userDrawn="1"/>
        </p:nvGrpSpPr>
        <p:grpSpPr>
          <a:xfrm>
            <a:off x="5846" y="7033211"/>
            <a:ext cx="3727954" cy="1577390"/>
            <a:chOff x="5846" y="7033211"/>
            <a:chExt cx="3727954" cy="1577390"/>
          </a:xfrm>
        </p:grpSpPr>
        <p:sp>
          <p:nvSpPr>
            <p:cNvPr id="137" name="Rechthoek 136">
              <a:extLst>
                <a:ext uri="{FF2B5EF4-FFF2-40B4-BE49-F238E27FC236}">
                  <a16:creationId xmlns:a16="http://schemas.microsoft.com/office/drawing/2014/main" id="{5D7F9962-6CD4-4DC5-B4A1-E202CC2E8D19}"/>
                </a:ext>
              </a:extLst>
            </p:cNvPr>
            <p:cNvSpPr/>
            <p:nvPr userDrawn="1"/>
          </p:nvSpPr>
          <p:spPr>
            <a:xfrm>
              <a:off x="5846" y="7033211"/>
              <a:ext cx="3727954" cy="15773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Footer, slide number</a:t>
              </a:r>
              <a:b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date</a:t>
              </a:r>
            </a:p>
          </p:txBody>
        </p:sp>
        <p:sp>
          <p:nvSpPr>
            <p:cNvPr id="138" name="Ovaal 137">
              <a:extLst>
                <a:ext uri="{FF2B5EF4-FFF2-40B4-BE49-F238E27FC236}">
                  <a16:creationId xmlns:a16="http://schemas.microsoft.com/office/drawing/2014/main" id="{190B9706-5383-4BF6-884E-85EEF29E932B}"/>
                </a:ext>
              </a:extLst>
            </p:cNvPr>
            <p:cNvSpPr/>
            <p:nvPr userDrawn="1"/>
          </p:nvSpPr>
          <p:spPr>
            <a:xfrm>
              <a:off x="188424" y="76785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39" name="Rechthoek 138">
              <a:extLst>
                <a:ext uri="{FF2B5EF4-FFF2-40B4-BE49-F238E27FC236}">
                  <a16:creationId xmlns:a16="http://schemas.microsoft.com/office/drawing/2014/main" id="{F17297D0-9C37-4C44-9BF7-7DBA07FBBDAB}"/>
                </a:ext>
              </a:extLst>
            </p:cNvPr>
            <p:cNvSpPr/>
            <p:nvPr userDrawn="1"/>
          </p:nvSpPr>
          <p:spPr>
            <a:xfrm>
              <a:off x="472596" y="7678534"/>
              <a:ext cx="2322719" cy="31672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‘Header &amp; Footer’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40" name="Ovaal 139">
              <a:extLst>
                <a:ext uri="{FF2B5EF4-FFF2-40B4-BE49-F238E27FC236}">
                  <a16:creationId xmlns:a16="http://schemas.microsoft.com/office/drawing/2014/main" id="{445ED410-B812-4696-AA16-18B6AA8B29E0}"/>
                </a:ext>
              </a:extLst>
            </p:cNvPr>
            <p:cNvSpPr/>
            <p:nvPr userDrawn="1"/>
          </p:nvSpPr>
          <p:spPr>
            <a:xfrm>
              <a:off x="188424" y="810886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41" name="Rechthoek 140">
              <a:extLst>
                <a:ext uri="{FF2B5EF4-FFF2-40B4-BE49-F238E27FC236}">
                  <a16:creationId xmlns:a16="http://schemas.microsoft.com/office/drawing/2014/main" id="{B7094B94-8F8F-4C62-B8DC-B66DDE717DEE}"/>
                </a:ext>
              </a:extLst>
            </p:cNvPr>
            <p:cNvSpPr/>
            <p:nvPr userDrawn="1"/>
          </p:nvSpPr>
          <p:spPr>
            <a:xfrm>
              <a:off x="472596" y="8108870"/>
              <a:ext cx="2322719" cy="3809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‘Apply to All’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apply the changes to every slide.</a:t>
              </a:r>
            </a:p>
          </p:txBody>
        </p:sp>
        <p:grpSp>
          <p:nvGrpSpPr>
            <p:cNvPr id="142" name="Groep 141">
              <a:extLst>
                <a:ext uri="{FF2B5EF4-FFF2-40B4-BE49-F238E27FC236}">
                  <a16:creationId xmlns:a16="http://schemas.microsoft.com/office/drawing/2014/main" id="{193D7E4E-DD18-4266-823E-8168274747EF}"/>
                </a:ext>
              </a:extLst>
            </p:cNvPr>
            <p:cNvGrpSpPr/>
            <p:nvPr userDrawn="1"/>
          </p:nvGrpSpPr>
          <p:grpSpPr>
            <a:xfrm>
              <a:off x="2939884" y="7739834"/>
              <a:ext cx="681133" cy="750023"/>
              <a:chOff x="-910573" y="4987990"/>
              <a:chExt cx="681133" cy="750023"/>
            </a:xfrm>
          </p:grpSpPr>
          <p:grpSp>
            <p:nvGrpSpPr>
              <p:cNvPr id="143" name="Groep 142">
                <a:extLst>
                  <a:ext uri="{FF2B5EF4-FFF2-40B4-BE49-F238E27FC236}">
                    <a16:creationId xmlns:a16="http://schemas.microsoft.com/office/drawing/2014/main" id="{1589D03E-1246-4CED-9B26-6E43A0054133}"/>
                  </a:ext>
                </a:extLst>
              </p:cNvPr>
              <p:cNvGrpSpPr/>
              <p:nvPr userDrawn="1"/>
            </p:nvGrpSpPr>
            <p:grpSpPr>
              <a:xfrm>
                <a:off x="-713542" y="4987990"/>
                <a:ext cx="287071" cy="379107"/>
                <a:chOff x="-4050578" y="288410"/>
                <a:chExt cx="322125" cy="379107"/>
              </a:xfrm>
            </p:grpSpPr>
            <p:sp>
              <p:nvSpPr>
                <p:cNvPr id="145" name="Rechthoek met één afgeknipte en afgeronde hoek 47">
                  <a:extLst>
                    <a:ext uri="{FF2B5EF4-FFF2-40B4-BE49-F238E27FC236}">
                      <a16:creationId xmlns:a16="http://schemas.microsoft.com/office/drawing/2014/main" id="{9C482B4B-1CAE-441F-A6DB-6E048D75239F}"/>
                    </a:ext>
                  </a:extLst>
                </p:cNvPr>
                <p:cNvSpPr/>
                <p:nvPr userDrawn="1"/>
              </p:nvSpPr>
              <p:spPr>
                <a:xfrm>
                  <a:off x="-4050578" y="288410"/>
                  <a:ext cx="322125" cy="379107"/>
                </a:xfrm>
                <a:prstGeom prst="snipRoundRect">
                  <a:avLst>
                    <a:gd name="adj1" fmla="val 0"/>
                    <a:gd name="adj2" fmla="val 33753"/>
                  </a:avLst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6" name="Rechthoekige driehoek 145">
                  <a:extLst>
                    <a:ext uri="{FF2B5EF4-FFF2-40B4-BE49-F238E27FC236}">
                      <a16:creationId xmlns:a16="http://schemas.microsoft.com/office/drawing/2014/main" id="{300E3900-9576-4E79-BC5C-6B5CED02B337}"/>
                    </a:ext>
                  </a:extLst>
                </p:cNvPr>
                <p:cNvSpPr/>
                <p:nvPr userDrawn="1"/>
              </p:nvSpPr>
              <p:spPr>
                <a:xfrm>
                  <a:off x="-3833537" y="291656"/>
                  <a:ext cx="103133" cy="93757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7" name="Rechthoek 146">
                  <a:extLst>
                    <a:ext uri="{FF2B5EF4-FFF2-40B4-BE49-F238E27FC236}">
                      <a16:creationId xmlns:a16="http://schemas.microsoft.com/office/drawing/2014/main" id="{FBCC15D3-0439-4DAE-BC05-720EBCB1568A}"/>
                    </a:ext>
                  </a:extLst>
                </p:cNvPr>
                <p:cNvSpPr/>
                <p:nvPr userDrawn="1"/>
              </p:nvSpPr>
              <p:spPr>
                <a:xfrm>
                  <a:off x="-4013673" y="314848"/>
                  <a:ext cx="140930" cy="70565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8" name="Rechthoek 147">
                  <a:extLst>
                    <a:ext uri="{FF2B5EF4-FFF2-40B4-BE49-F238E27FC236}">
                      <a16:creationId xmlns:a16="http://schemas.microsoft.com/office/drawing/2014/main" id="{C04D90EF-EB37-412A-A41A-1456D3F2002B}"/>
                    </a:ext>
                  </a:extLst>
                </p:cNvPr>
                <p:cNvSpPr/>
                <p:nvPr userDrawn="1"/>
              </p:nvSpPr>
              <p:spPr>
                <a:xfrm>
                  <a:off x="-4020379" y="586428"/>
                  <a:ext cx="261727" cy="61406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lvl="0" indent="0" algn="ctr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144" name="Rechthoek 143">
                <a:extLst>
                  <a:ext uri="{FF2B5EF4-FFF2-40B4-BE49-F238E27FC236}">
                    <a16:creationId xmlns:a16="http://schemas.microsoft.com/office/drawing/2014/main" id="{3A9345FC-2C1E-447E-AD7A-C61A9278985D}"/>
                  </a:ext>
                </a:extLst>
              </p:cNvPr>
              <p:cNvSpPr/>
              <p:nvPr userDrawn="1"/>
            </p:nvSpPr>
            <p:spPr>
              <a:xfrm>
                <a:off x="-910573" y="5352063"/>
                <a:ext cx="681133" cy="3859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Header &amp; Footer</a:t>
                </a:r>
              </a:p>
            </p:txBody>
          </p:sp>
        </p:grpSp>
      </p:grpSp>
      <p:sp>
        <p:nvSpPr>
          <p:cNvPr id="14" name="INFO">
            <a:extLst>
              <a:ext uri="{FF2B5EF4-FFF2-40B4-BE49-F238E27FC236}">
                <a16:creationId xmlns:a16="http://schemas.microsoft.com/office/drawing/2014/main" id="{481D7FAF-907F-4DFB-B826-61952457FF5A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VIDEO</a:t>
            </a:r>
          </a:p>
        </p:txBody>
      </p:sp>
      <p:sp>
        <p:nvSpPr>
          <p:cNvPr id="84" name="Tijdelijke aanduiding voor media 28">
            <a:extLst>
              <a:ext uri="{FF2B5EF4-FFF2-40B4-BE49-F238E27FC236}">
                <a16:creationId xmlns:a16="http://schemas.microsoft.com/office/drawing/2014/main" id="{509D1DBF-53EC-4D6F-8ECF-1E96F36DB028}"/>
              </a:ext>
            </a:extLst>
          </p:cNvPr>
          <p:cNvSpPr>
            <a:spLocks noGrp="1"/>
          </p:cNvSpPr>
          <p:nvPr>
            <p:ph type="media" sz="quarter" idx="19" hasCustomPrompt="1"/>
          </p:nvPr>
        </p:nvSpPr>
        <p:spPr>
          <a:xfrm>
            <a:off x="-1" y="0"/>
            <a:ext cx="12202742" cy="6858000"/>
          </a:xfrm>
          <a:solidFill>
            <a:schemeClr val="bg1">
              <a:lumMod val="95000"/>
            </a:schemeClr>
          </a:solidFill>
        </p:spPr>
        <p:txBody>
          <a:bodyPr tIns="0" bIns="1620000" anchor="ctr" anchorCtr="0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500" b="0" i="1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GB" noProof="0" dirty="0"/>
              <a:t>Click on the icon below</a:t>
            </a:r>
            <a:br>
              <a:rPr lang="en-GB" noProof="0" dirty="0"/>
            </a:br>
            <a:r>
              <a:rPr lang="en-GB" noProof="0" dirty="0"/>
              <a:t>to insert a video.</a:t>
            </a:r>
          </a:p>
        </p:txBody>
      </p:sp>
      <p:sp>
        <p:nvSpPr>
          <p:cNvPr id="15" name="Tijdelijke aanduiding voor verticale tekst 2">
            <a:extLst>
              <a:ext uri="{FF2B5EF4-FFF2-40B4-BE49-F238E27FC236}">
                <a16:creationId xmlns:a16="http://schemas.microsoft.com/office/drawing/2014/main" id="{73A4E3CC-2B0D-43F7-BD39-0634CE23811E}"/>
              </a:ext>
            </a:extLst>
          </p:cNvPr>
          <p:cNvSpPr>
            <a:spLocks noGrp="1"/>
          </p:cNvSpPr>
          <p:nvPr>
            <p:ph type="body" orient="vert" idx="18" hasCustomPrompt="1"/>
          </p:nvPr>
        </p:nvSpPr>
        <p:spPr>
          <a:xfrm>
            <a:off x="0" y="0"/>
            <a:ext cx="7585700" cy="6858000"/>
          </a:xfrm>
          <a:gradFill>
            <a:gsLst>
              <a:gs pos="0">
                <a:schemeClr val="tx1">
                  <a:alpha val="30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>
            <a:lvl1pPr marL="0" indent="0">
              <a:buFontTx/>
              <a:buNone/>
              <a:defRPr lang="nl-NL" sz="1050" i="1" dirty="0">
                <a:solidFill>
                  <a:schemeClr val="lt1"/>
                </a:solidFill>
              </a:defRPr>
            </a:lvl1pPr>
          </a:lstStyle>
          <a:p>
            <a:pPr marL="0" lvl="0" algn="ctr" defTabSz="914400"/>
            <a:r>
              <a:rPr lang="en-GB" dirty="0"/>
              <a:t>      </a:t>
            </a:r>
          </a:p>
        </p:txBody>
      </p:sp>
      <p:sp>
        <p:nvSpPr>
          <p:cNvPr id="11" name="Tijdelijke aanduiding voor tekst 146">
            <a:extLst>
              <a:ext uri="{FF2B5EF4-FFF2-40B4-BE49-F238E27FC236}">
                <a16:creationId xmlns:a16="http://schemas.microsoft.com/office/drawing/2014/main" id="{39B4DE28-927C-4A9A-B386-1193B50A67A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0570" y="652464"/>
            <a:ext cx="62838" cy="182400"/>
          </a:xfrm>
          <a:custGeom>
            <a:avLst/>
            <a:gdLst>
              <a:gd name="connsiteX0" fmla="*/ 17352 w 62838"/>
              <a:gd name="connsiteY0" fmla="*/ 0 h 182400"/>
              <a:gd name="connsiteX1" fmla="*/ 62520 w 62838"/>
              <a:gd name="connsiteY1" fmla="*/ 91200 h 182400"/>
              <a:gd name="connsiteX2" fmla="*/ 21864 w 62838"/>
              <a:gd name="connsiteY2" fmla="*/ 182400 h 182400"/>
              <a:gd name="connsiteX3" fmla="*/ 8308 w 62838"/>
              <a:gd name="connsiteY3" fmla="*/ 145920 h 182400"/>
              <a:gd name="connsiteX4" fmla="*/ 26385 w 62838"/>
              <a:gd name="connsiteY4" fmla="*/ 91200 h 182400"/>
              <a:gd name="connsiteX5" fmla="*/ 3796 w 62838"/>
              <a:gd name="connsiteY5" fmla="*/ 36480 h 182400"/>
              <a:gd name="connsiteX6" fmla="*/ 17352 w 62838"/>
              <a:gd name="connsiteY6" fmla="*/ 0 h 18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838" h="182400">
                <a:moveTo>
                  <a:pt x="17352" y="0"/>
                </a:moveTo>
                <a:cubicBezTo>
                  <a:pt x="17352" y="0"/>
                  <a:pt x="62520" y="69312"/>
                  <a:pt x="62520" y="91200"/>
                </a:cubicBezTo>
                <a:cubicBezTo>
                  <a:pt x="67041" y="113088"/>
                  <a:pt x="21864" y="182400"/>
                  <a:pt x="21864" y="182400"/>
                </a:cubicBezTo>
                <a:cubicBezTo>
                  <a:pt x="21864" y="182400"/>
                  <a:pt x="-5237" y="175104"/>
                  <a:pt x="8308" y="145920"/>
                </a:cubicBezTo>
                <a:cubicBezTo>
                  <a:pt x="17352" y="116736"/>
                  <a:pt x="26385" y="91200"/>
                  <a:pt x="26385" y="91200"/>
                </a:cubicBezTo>
                <a:lnTo>
                  <a:pt x="3796" y="36480"/>
                </a:lnTo>
                <a:cubicBezTo>
                  <a:pt x="-9759" y="3648"/>
                  <a:pt x="17352" y="0"/>
                  <a:pt x="17352" y="0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</a:ln>
        </p:spPr>
        <p:txBody>
          <a:bodyPr wrap="square">
            <a:noAutofit/>
          </a:bodyPr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12" name="Tijdelijke aanduiding voor tekst 25">
            <a:extLst>
              <a:ext uri="{FF2B5EF4-FFF2-40B4-BE49-F238E27FC236}">
                <a16:creationId xmlns:a16="http://schemas.microsoft.com/office/drawing/2014/main" id="{7FE4C19A-D28B-4125-A086-50989B966B0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flipH="1">
            <a:off x="576831" y="900113"/>
            <a:ext cx="7200" cy="595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>
            <a:noFill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13" name="Tijdelijke aanduiding voor tekst 25">
            <a:extLst>
              <a:ext uri="{FF2B5EF4-FFF2-40B4-BE49-F238E27FC236}">
                <a16:creationId xmlns:a16="http://schemas.microsoft.com/office/drawing/2014/main" id="{CDB020DD-AD9D-4C5D-9E52-5178CF80086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 flipH="1">
            <a:off x="572012" y="0"/>
            <a:ext cx="7200" cy="594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>
            <a:noFill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125" name="Logo">
            <a:extLst>
              <a:ext uri="{FF2B5EF4-FFF2-40B4-BE49-F238E27FC236}">
                <a16:creationId xmlns:a16="http://schemas.microsoft.com/office/drawing/2014/main" id="{B034ACD3-6841-4473-96D9-95380FBE6047}"/>
              </a:ext>
            </a:extLst>
          </p:cNvPr>
          <p:cNvSpPr>
            <a:spLocks noGrp="1"/>
          </p:cNvSpPr>
          <p:nvPr>
            <p:ph type="body" orient="vert" idx="21" hasCustomPrompt="1"/>
          </p:nvPr>
        </p:nvSpPr>
        <p:spPr>
          <a:xfrm>
            <a:off x="10549612" y="6480355"/>
            <a:ext cx="1060019" cy="185413"/>
          </a:xfrm>
          <a:blipFill>
            <a:blip r:embed="rId4"/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0" i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3" name="Dianummer">
            <a:extLst>
              <a:ext uri="{FF2B5EF4-FFF2-40B4-BE49-F238E27FC236}">
                <a16:creationId xmlns:a16="http://schemas.microsoft.com/office/drawing/2014/main" id="{8403D489-FF50-402C-9D46-DBA4536F0FD9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C93C5F-DB18-4797-88B9-B8B0D60519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um" hidden="1">
            <a:extLst>
              <a:ext uri="{FF2B5EF4-FFF2-40B4-BE49-F238E27FC236}">
                <a16:creationId xmlns:a16="http://schemas.microsoft.com/office/drawing/2014/main" id="{A45D3AD9-9191-46CE-AFA8-CFA359686ADF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" name="Voettekst">
            <a:extLst>
              <a:ext uri="{FF2B5EF4-FFF2-40B4-BE49-F238E27FC236}">
                <a16:creationId xmlns:a16="http://schemas.microsoft.com/office/drawing/2014/main" id="{BFEDC453-C5F4-462B-A286-84B40414600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" name="Ondertitel">
            <a:extLst>
              <a:ext uri="{FF2B5EF4-FFF2-40B4-BE49-F238E27FC236}">
                <a16:creationId xmlns:a16="http://schemas.microsoft.com/office/drawing/2014/main" id="{EB946E15-2342-4A5B-885F-9F8E7DA1B845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4" y="1300566"/>
            <a:ext cx="10827096" cy="349200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Second light subtitle</a:t>
            </a:r>
            <a:endParaRPr lang="en-GB" dirty="0"/>
          </a:p>
        </p:txBody>
      </p:sp>
      <p:sp>
        <p:nvSpPr>
          <p:cNvPr id="4" name="Titel">
            <a:extLst>
              <a:ext uri="{FF2B5EF4-FFF2-40B4-BE49-F238E27FC236}">
                <a16:creationId xmlns:a16="http://schemas.microsoft.com/office/drawing/2014/main" id="{C5421215-5092-45CD-A09F-430CF85C27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4" y="619124"/>
            <a:ext cx="10828685" cy="676793"/>
          </a:xfrm>
        </p:spPr>
        <p:txBody>
          <a:bodyPr bIns="792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First bold title</a:t>
            </a:r>
            <a:br>
              <a:rPr lang="en-GB" dirty="0"/>
            </a:br>
            <a:r>
              <a:rPr lang="en-GB" dirty="0"/>
              <a:t>max 2 lines</a:t>
            </a:r>
          </a:p>
        </p:txBody>
      </p:sp>
    </p:spTree>
    <p:extLst>
      <p:ext uri="{BB962C8B-B14F-4D97-AF65-F5344CB8AC3E}">
        <p14:creationId xmlns:p14="http://schemas.microsoft.com/office/powerpoint/2010/main" val="747539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>
        <p:tmplLst>
          <p:tmpl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4" name="INSTRUCTION">
            <a:extLst>
              <a:ext uri="{FF2B5EF4-FFF2-40B4-BE49-F238E27FC236}">
                <a16:creationId xmlns:a16="http://schemas.microsoft.com/office/drawing/2014/main" id="{B1091883-4398-493B-9E61-C67D9F3282FE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345" name="Rechthoek 344">
              <a:extLst>
                <a:ext uri="{FF2B5EF4-FFF2-40B4-BE49-F238E27FC236}">
                  <a16:creationId xmlns:a16="http://schemas.microsoft.com/office/drawing/2014/main" id="{6C45BB65-ABAC-468A-8B59-BD91B6E5C31C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346" name="Ovaal 345">
              <a:extLst>
                <a:ext uri="{FF2B5EF4-FFF2-40B4-BE49-F238E27FC236}">
                  <a16:creationId xmlns:a16="http://schemas.microsoft.com/office/drawing/2014/main" id="{FED0C1B2-2F69-475F-AC50-F80BF263A50D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47" name="Rechthoek 346">
              <a:extLst>
                <a:ext uri="{FF2B5EF4-FFF2-40B4-BE49-F238E27FC236}">
                  <a16:creationId xmlns:a16="http://schemas.microsoft.com/office/drawing/2014/main" id="{115AD2C7-7E92-4203-B53A-02F89BC0086F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9388" marR="0" lvl="0" indent="-179388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71A4C3"/>
                </a:buClr>
                <a:buSzPct val="100000"/>
                <a:buFontTx/>
                <a:buBlip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</a:buBlip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Bullet</a:t>
              </a:r>
            </a:p>
          </p:txBody>
        </p:sp>
        <p:sp>
          <p:nvSpPr>
            <p:cNvPr id="348" name="Ovaal 347">
              <a:extLst>
                <a:ext uri="{FF2B5EF4-FFF2-40B4-BE49-F238E27FC236}">
                  <a16:creationId xmlns:a16="http://schemas.microsoft.com/office/drawing/2014/main" id="{5019FF74-482A-4E0A-8ED5-DF65CBCAA287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349" name="Rechthoek 348">
              <a:extLst>
                <a:ext uri="{FF2B5EF4-FFF2-40B4-BE49-F238E27FC236}">
                  <a16:creationId xmlns:a16="http://schemas.microsoft.com/office/drawing/2014/main" id="{3EDD769E-67B9-485B-A70E-51AB1A762832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350" name="Rechthoek 349">
              <a:extLst>
                <a:ext uri="{FF2B5EF4-FFF2-40B4-BE49-F238E27FC236}">
                  <a16:creationId xmlns:a16="http://schemas.microsoft.com/office/drawing/2014/main" id="{C7222560-A2F1-4495-94FE-B672D2039830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1" indent="-180975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71A4C3"/>
                </a:buClr>
                <a:buSzPct val="100000"/>
                <a:buFontTx/>
                <a:buBlip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Sub-bullet</a:t>
              </a:r>
            </a:p>
          </p:txBody>
        </p:sp>
        <p:sp>
          <p:nvSpPr>
            <p:cNvPr id="351" name="Ovaal 350">
              <a:extLst>
                <a:ext uri="{FF2B5EF4-FFF2-40B4-BE49-F238E27FC236}">
                  <a16:creationId xmlns:a16="http://schemas.microsoft.com/office/drawing/2014/main" id="{44DFB7AC-26E9-4C14-A183-6C690DFAC29B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52" name="Rechthoek 351">
              <a:extLst>
                <a:ext uri="{FF2B5EF4-FFF2-40B4-BE49-F238E27FC236}">
                  <a16:creationId xmlns:a16="http://schemas.microsoft.com/office/drawing/2014/main" id="{19CEB6D3-C249-407D-8067-2E4AD8DD0712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2" indent="0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0070C0"/>
                </a:buClr>
                <a:buSzPct val="85000"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Default text</a:t>
              </a:r>
            </a:p>
          </p:txBody>
        </p:sp>
        <p:sp>
          <p:nvSpPr>
            <p:cNvPr id="353" name="Ovaal 352">
              <a:extLst>
                <a:ext uri="{FF2B5EF4-FFF2-40B4-BE49-F238E27FC236}">
                  <a16:creationId xmlns:a16="http://schemas.microsoft.com/office/drawing/2014/main" id="{8CC62018-2C3A-4A4D-8949-DDE2DEE94086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354" name="Rechthoek 353">
              <a:extLst>
                <a:ext uri="{FF2B5EF4-FFF2-40B4-BE49-F238E27FC236}">
                  <a16:creationId xmlns:a16="http://schemas.microsoft.com/office/drawing/2014/main" id="{AFA595ED-4945-45DF-AD66-97861BBCF110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3" indent="0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30" normalizeH="0" baseline="0" noProof="0" dirty="0">
                  <a:ln>
                    <a:noFill/>
                  </a:ln>
                  <a:solidFill>
                    <a:srgbClr val="71A4C3"/>
                  </a:solidFill>
                  <a:effectLst/>
                  <a:uLnTx/>
                  <a:uFillTx/>
                  <a:latin typeface="Segoe UI"/>
                  <a:ea typeface="+mn-ea"/>
                  <a:cs typeface="Calibri" panose="020F0502020204030204" pitchFamily="34" charset="0"/>
                </a:rPr>
                <a:t>header</a:t>
              </a:r>
            </a:p>
          </p:txBody>
        </p:sp>
        <p:sp>
          <p:nvSpPr>
            <p:cNvPr id="355" name="Ovaal 354">
              <a:extLst>
                <a:ext uri="{FF2B5EF4-FFF2-40B4-BE49-F238E27FC236}">
                  <a16:creationId xmlns:a16="http://schemas.microsoft.com/office/drawing/2014/main" id="{C24E86C9-B751-4E63-87C1-C2226B4EEF86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356" name="Rechthoek 355">
              <a:extLst>
                <a:ext uri="{FF2B5EF4-FFF2-40B4-BE49-F238E27FC236}">
                  <a16:creationId xmlns:a16="http://schemas.microsoft.com/office/drawing/2014/main" id="{F2CC0905-DECF-4EE4-8099-17AD036CD0D1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4" indent="-182563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prstClr val="black"/>
                </a:buClr>
                <a:buSzTx/>
                <a:buFont typeface="+mj-lt"/>
                <a:buAutoNum type="arabicPeriod"/>
                <a:tabLst>
                  <a:tab pos="274638" algn="l"/>
                </a:tabLst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Numerical bullet</a:t>
              </a:r>
            </a:p>
          </p:txBody>
        </p:sp>
        <p:sp>
          <p:nvSpPr>
            <p:cNvPr id="357" name="Ovaal 356">
              <a:extLst>
                <a:ext uri="{FF2B5EF4-FFF2-40B4-BE49-F238E27FC236}">
                  <a16:creationId xmlns:a16="http://schemas.microsoft.com/office/drawing/2014/main" id="{C81E4841-76B4-4AA5-8804-628087DB09D0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358" name="Rechthoek 357">
              <a:extLst>
                <a:ext uri="{FF2B5EF4-FFF2-40B4-BE49-F238E27FC236}">
                  <a16:creationId xmlns:a16="http://schemas.microsoft.com/office/drawing/2014/main" id="{F98DF3F6-7B31-4208-B482-CC16959C0CEA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6" indent="-180975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Blip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Sub-bullet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9" name="Ovaal 358">
              <a:extLst>
                <a:ext uri="{FF2B5EF4-FFF2-40B4-BE49-F238E27FC236}">
                  <a16:creationId xmlns:a16="http://schemas.microsoft.com/office/drawing/2014/main" id="{C9DC8DA4-5EE0-4A5A-8453-0092F04BC454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360" name="Rechthoek 359">
              <a:extLst>
                <a:ext uri="{FF2B5EF4-FFF2-40B4-BE49-F238E27FC236}">
                  <a16:creationId xmlns:a16="http://schemas.microsoft.com/office/drawing/2014/main" id="{C3D3D434-4412-4E93-AAF4-5A94F428E774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7" indent="0" algn="l" defTabSz="914400" rtl="0" eaLnBrk="1" fontAlgn="auto" latinLnBrk="0" hangingPunct="1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Default text</a:t>
              </a:r>
            </a:p>
          </p:txBody>
        </p:sp>
        <p:sp>
          <p:nvSpPr>
            <p:cNvPr id="361" name="Ovaal 360">
              <a:extLst>
                <a:ext uri="{FF2B5EF4-FFF2-40B4-BE49-F238E27FC236}">
                  <a16:creationId xmlns:a16="http://schemas.microsoft.com/office/drawing/2014/main" id="{7B80C035-F376-4F5F-B204-67AF745185E7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362" name="Rechthoek 361">
              <a:extLst>
                <a:ext uri="{FF2B5EF4-FFF2-40B4-BE49-F238E27FC236}">
                  <a16:creationId xmlns:a16="http://schemas.microsoft.com/office/drawing/2014/main" id="{FC791C94-BB6A-4E5F-AFD8-466212BEF807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8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71A4C3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header</a:t>
              </a:r>
            </a:p>
          </p:txBody>
        </p:sp>
        <p:sp>
          <p:nvSpPr>
            <p:cNvPr id="363" name="Ovaal 362">
              <a:extLst>
                <a:ext uri="{FF2B5EF4-FFF2-40B4-BE49-F238E27FC236}">
                  <a16:creationId xmlns:a16="http://schemas.microsoft.com/office/drawing/2014/main" id="{52749EF0-61DC-4F39-AA11-2C91CBF60F37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364" name="Rechthoek 363">
              <a:extLst>
                <a:ext uri="{FF2B5EF4-FFF2-40B4-BE49-F238E27FC236}">
                  <a16:creationId xmlns:a16="http://schemas.microsoft.com/office/drawing/2014/main" id="{8C9A5BEE-E713-44DE-BC28-16640C8A7349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9388" marR="0" lvl="5" indent="-179388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Blip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Bullet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5" name="Rechthoek 364">
              <a:extLst>
                <a:ext uri="{FF2B5EF4-FFF2-40B4-BE49-F238E27FC236}">
                  <a16:creationId xmlns:a16="http://schemas.microsoft.com/office/drawing/2014/main" id="{92111387-99F5-478B-A431-0DD9177755B6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366" name="ICOON_info">
              <a:extLst>
                <a:ext uri="{FF2B5EF4-FFF2-40B4-BE49-F238E27FC236}">
                  <a16:creationId xmlns:a16="http://schemas.microsoft.com/office/drawing/2014/main" id="{924ABDF4-2076-475E-A4FB-69180F0833AA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408" name="Ovaal 407">
                <a:extLst>
                  <a:ext uri="{FF2B5EF4-FFF2-40B4-BE49-F238E27FC236}">
                    <a16:creationId xmlns:a16="http://schemas.microsoft.com/office/drawing/2014/main" id="{97A2BF48-EA61-454D-9AB0-A1A3036F64D6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09" name="Graphic 163" descr="Informatie">
                <a:extLst>
                  <a:ext uri="{FF2B5EF4-FFF2-40B4-BE49-F238E27FC236}">
                    <a16:creationId xmlns:a16="http://schemas.microsoft.com/office/drawing/2014/main" id="{6779BF34-CFBA-43D6-80DB-9C9BEE8AE77D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67" name="VOORBEELD">
              <a:extLst>
                <a:ext uri="{FF2B5EF4-FFF2-40B4-BE49-F238E27FC236}">
                  <a16:creationId xmlns:a16="http://schemas.microsoft.com/office/drawing/2014/main" id="{0FACCFC8-3EF0-49B2-B1F3-C58A1EA8D0C8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368" name="Rechthoek 367">
                <a:extLst>
                  <a:ext uri="{FF2B5EF4-FFF2-40B4-BE49-F238E27FC236}">
                    <a16:creationId xmlns:a16="http://schemas.microsoft.com/office/drawing/2014/main" id="{872BB247-87D7-4ABA-9F66-0D4C04491F8C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369" name="Rechthoek 368">
                <a:extLst>
                  <a:ext uri="{FF2B5EF4-FFF2-40B4-BE49-F238E27FC236}">
                    <a16:creationId xmlns:a16="http://schemas.microsoft.com/office/drawing/2014/main" id="{EF49FE4A-56CC-4BE2-ABA7-00C69D77CE06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70" name="Groep 369">
                <a:extLst>
                  <a:ext uri="{FF2B5EF4-FFF2-40B4-BE49-F238E27FC236}">
                    <a16:creationId xmlns:a16="http://schemas.microsoft.com/office/drawing/2014/main" id="{8B29A0A3-825F-45C3-A70E-092B28820401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401" name="Groep 400">
                  <a:extLst>
                    <a:ext uri="{FF2B5EF4-FFF2-40B4-BE49-F238E27FC236}">
                      <a16:creationId xmlns:a16="http://schemas.microsoft.com/office/drawing/2014/main" id="{63A02F16-99DE-4228-AAA5-9CDCA752428C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403" name="Rechte verbindingslijn 402">
                    <a:extLst>
                      <a:ext uri="{FF2B5EF4-FFF2-40B4-BE49-F238E27FC236}">
                        <a16:creationId xmlns:a16="http://schemas.microsoft.com/office/drawing/2014/main" id="{BBE02722-C359-4CFA-A832-11CE2E26C31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4" name="Rechte verbindingslijn 403">
                    <a:extLst>
                      <a:ext uri="{FF2B5EF4-FFF2-40B4-BE49-F238E27FC236}">
                        <a16:creationId xmlns:a16="http://schemas.microsoft.com/office/drawing/2014/main" id="{7FA6B133-95AD-4EDD-AFA4-75536E1570D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5" name="Rechte verbindingslijn 404">
                    <a:extLst>
                      <a:ext uri="{FF2B5EF4-FFF2-40B4-BE49-F238E27FC236}">
                        <a16:creationId xmlns:a16="http://schemas.microsoft.com/office/drawing/2014/main" id="{58478D75-6B68-4CF9-B1A3-F071A0DB0FA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6" name="Rechte verbindingslijn 405">
                    <a:extLst>
                      <a:ext uri="{FF2B5EF4-FFF2-40B4-BE49-F238E27FC236}">
                        <a16:creationId xmlns:a16="http://schemas.microsoft.com/office/drawing/2014/main" id="{C6F1A2EC-3460-4D90-BE3A-70FC4C2BE47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7" name="Rechte verbindingslijn 406">
                    <a:extLst>
                      <a:ext uri="{FF2B5EF4-FFF2-40B4-BE49-F238E27FC236}">
                        <a16:creationId xmlns:a16="http://schemas.microsoft.com/office/drawing/2014/main" id="{93F05482-CD33-46A4-A1F8-2BDA3AED2D1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402" name="Pijl: rechts 401">
                  <a:extLst>
                    <a:ext uri="{FF2B5EF4-FFF2-40B4-BE49-F238E27FC236}">
                      <a16:creationId xmlns:a16="http://schemas.microsoft.com/office/drawing/2014/main" id="{7957111B-5694-4BCA-B0F9-1A7AB63C5730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71" name="Groep 370">
                <a:extLst>
                  <a:ext uri="{FF2B5EF4-FFF2-40B4-BE49-F238E27FC236}">
                    <a16:creationId xmlns:a16="http://schemas.microsoft.com/office/drawing/2014/main" id="{C280D6BA-4AC9-4268-BE1E-4DE554402684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394" name="Groep 393">
                  <a:extLst>
                    <a:ext uri="{FF2B5EF4-FFF2-40B4-BE49-F238E27FC236}">
                      <a16:creationId xmlns:a16="http://schemas.microsoft.com/office/drawing/2014/main" id="{FD5501EE-9762-467D-A2AF-00FDFE4077AC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96" name="Rechte verbindingslijn 395">
                    <a:extLst>
                      <a:ext uri="{FF2B5EF4-FFF2-40B4-BE49-F238E27FC236}">
                        <a16:creationId xmlns:a16="http://schemas.microsoft.com/office/drawing/2014/main" id="{364E48F5-28D9-42F5-956C-A544FB39531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7" name="Rechte verbindingslijn 396">
                    <a:extLst>
                      <a:ext uri="{FF2B5EF4-FFF2-40B4-BE49-F238E27FC236}">
                        <a16:creationId xmlns:a16="http://schemas.microsoft.com/office/drawing/2014/main" id="{86E78414-242A-43F7-BD10-6DB4F97259D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8" name="Rechte verbindingslijn 397">
                    <a:extLst>
                      <a:ext uri="{FF2B5EF4-FFF2-40B4-BE49-F238E27FC236}">
                        <a16:creationId xmlns:a16="http://schemas.microsoft.com/office/drawing/2014/main" id="{902B88A5-4D6C-42EC-8A25-900BEA82330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9" name="Rechte verbindingslijn 398">
                    <a:extLst>
                      <a:ext uri="{FF2B5EF4-FFF2-40B4-BE49-F238E27FC236}">
                        <a16:creationId xmlns:a16="http://schemas.microsoft.com/office/drawing/2014/main" id="{6E21C14C-EB88-469B-9F24-CD7F300BDBC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0" name="Rechte verbindingslijn 399">
                    <a:extLst>
                      <a:ext uri="{FF2B5EF4-FFF2-40B4-BE49-F238E27FC236}">
                        <a16:creationId xmlns:a16="http://schemas.microsoft.com/office/drawing/2014/main" id="{53E803CB-493C-4B66-A060-8A4C96E8D77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95" name="Pijl: rechts 394">
                  <a:extLst>
                    <a:ext uri="{FF2B5EF4-FFF2-40B4-BE49-F238E27FC236}">
                      <a16:creationId xmlns:a16="http://schemas.microsoft.com/office/drawing/2014/main" id="{6B23CBDC-DCF6-4CA8-9CC0-E582CBA72E8C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372" name="Rechte verbindingslijn 371">
                <a:extLst>
                  <a:ext uri="{FF2B5EF4-FFF2-40B4-BE49-F238E27FC236}">
                    <a16:creationId xmlns:a16="http://schemas.microsoft.com/office/drawing/2014/main" id="{CA6DB4FF-BE07-4E65-9DDE-AE479DF24F7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373" name="Rechte verbindingslijn 372">
                <a:extLst>
                  <a:ext uri="{FF2B5EF4-FFF2-40B4-BE49-F238E27FC236}">
                    <a16:creationId xmlns:a16="http://schemas.microsoft.com/office/drawing/2014/main" id="{58860E41-10E5-4CC3-9BAF-51F8A17FE19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374" name="Rechthoek 373">
                <a:extLst>
                  <a:ext uri="{FF2B5EF4-FFF2-40B4-BE49-F238E27FC236}">
                    <a16:creationId xmlns:a16="http://schemas.microsoft.com/office/drawing/2014/main" id="{1F7A9657-6724-423C-AD8F-0616056DEC31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375" name="Rechthoek 374">
                <a:extLst>
                  <a:ext uri="{FF2B5EF4-FFF2-40B4-BE49-F238E27FC236}">
                    <a16:creationId xmlns:a16="http://schemas.microsoft.com/office/drawing/2014/main" id="{7F0D6550-07BB-4CC9-B1F7-891BA78487F2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376" name="Groep 375">
                <a:extLst>
                  <a:ext uri="{FF2B5EF4-FFF2-40B4-BE49-F238E27FC236}">
                    <a16:creationId xmlns:a16="http://schemas.microsoft.com/office/drawing/2014/main" id="{91A999AB-5FBA-4E58-AB00-76E642AF2575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386" name="Rechthoek 385">
                  <a:extLst>
                    <a:ext uri="{FF2B5EF4-FFF2-40B4-BE49-F238E27FC236}">
                      <a16:creationId xmlns:a16="http://schemas.microsoft.com/office/drawing/2014/main" id="{34419036-03E8-4E0C-97BC-3B645C18B05C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87" name="Groep 386">
                  <a:extLst>
                    <a:ext uri="{FF2B5EF4-FFF2-40B4-BE49-F238E27FC236}">
                      <a16:creationId xmlns:a16="http://schemas.microsoft.com/office/drawing/2014/main" id="{881F5587-8A25-4DEF-9610-6E4EA2603404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89" name="Rechte verbindingslijn 388">
                    <a:extLst>
                      <a:ext uri="{FF2B5EF4-FFF2-40B4-BE49-F238E27FC236}">
                        <a16:creationId xmlns:a16="http://schemas.microsoft.com/office/drawing/2014/main" id="{1D20820A-DD0D-4B57-8287-37F796B8BE4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0" name="Rechte verbindingslijn 389">
                    <a:extLst>
                      <a:ext uri="{FF2B5EF4-FFF2-40B4-BE49-F238E27FC236}">
                        <a16:creationId xmlns:a16="http://schemas.microsoft.com/office/drawing/2014/main" id="{C9CBBA2B-F997-4BF8-B728-3CBA99FBA4A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1" name="Rechte verbindingslijn 390">
                    <a:extLst>
                      <a:ext uri="{FF2B5EF4-FFF2-40B4-BE49-F238E27FC236}">
                        <a16:creationId xmlns:a16="http://schemas.microsoft.com/office/drawing/2014/main" id="{C2B00E74-5BB4-4F11-B86C-2FAC0572DB2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2" name="Rechte verbindingslijn 391">
                    <a:extLst>
                      <a:ext uri="{FF2B5EF4-FFF2-40B4-BE49-F238E27FC236}">
                        <a16:creationId xmlns:a16="http://schemas.microsoft.com/office/drawing/2014/main" id="{B0476AE7-D0BE-4E87-A2F1-FCE102458B6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3" name="Rechte verbindingslijn 392">
                    <a:extLst>
                      <a:ext uri="{FF2B5EF4-FFF2-40B4-BE49-F238E27FC236}">
                        <a16:creationId xmlns:a16="http://schemas.microsoft.com/office/drawing/2014/main" id="{8FD26428-3D7E-4AEA-A31D-4A0007C242A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88" name="Pijl: rechts 387">
                  <a:extLst>
                    <a:ext uri="{FF2B5EF4-FFF2-40B4-BE49-F238E27FC236}">
                      <a16:creationId xmlns:a16="http://schemas.microsoft.com/office/drawing/2014/main" id="{2895BE09-95AD-4B85-929C-13B6A357D063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77" name="Groep 376">
                <a:extLst>
                  <a:ext uri="{FF2B5EF4-FFF2-40B4-BE49-F238E27FC236}">
                    <a16:creationId xmlns:a16="http://schemas.microsoft.com/office/drawing/2014/main" id="{A48A8D03-4718-4C7C-BED3-3E266063570B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378" name="Rechthoek 377">
                  <a:extLst>
                    <a:ext uri="{FF2B5EF4-FFF2-40B4-BE49-F238E27FC236}">
                      <a16:creationId xmlns:a16="http://schemas.microsoft.com/office/drawing/2014/main" id="{7A6243BD-6D9C-4158-A56F-18D4CB38DABA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79" name="Groep 378">
                  <a:extLst>
                    <a:ext uri="{FF2B5EF4-FFF2-40B4-BE49-F238E27FC236}">
                      <a16:creationId xmlns:a16="http://schemas.microsoft.com/office/drawing/2014/main" id="{1F3BDF6E-FE0B-453C-9165-4309426ACCF4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81" name="Rechte verbindingslijn 380">
                    <a:extLst>
                      <a:ext uri="{FF2B5EF4-FFF2-40B4-BE49-F238E27FC236}">
                        <a16:creationId xmlns:a16="http://schemas.microsoft.com/office/drawing/2014/main" id="{E4049BC9-6B44-42A4-AE10-8C1DCD75EA1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82" name="Rechte verbindingslijn 381">
                    <a:extLst>
                      <a:ext uri="{FF2B5EF4-FFF2-40B4-BE49-F238E27FC236}">
                        <a16:creationId xmlns:a16="http://schemas.microsoft.com/office/drawing/2014/main" id="{50CAA385-F966-4913-9465-E64567EFE0E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83" name="Rechte verbindingslijn 382">
                    <a:extLst>
                      <a:ext uri="{FF2B5EF4-FFF2-40B4-BE49-F238E27FC236}">
                        <a16:creationId xmlns:a16="http://schemas.microsoft.com/office/drawing/2014/main" id="{44BA48B4-14AE-4A09-AA56-5917A9D89F7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84" name="Rechte verbindingslijn 383">
                    <a:extLst>
                      <a:ext uri="{FF2B5EF4-FFF2-40B4-BE49-F238E27FC236}">
                        <a16:creationId xmlns:a16="http://schemas.microsoft.com/office/drawing/2014/main" id="{6A961E1D-DD9C-49A6-82A4-46BC3B296D3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85" name="Rechte verbindingslijn 384">
                    <a:extLst>
                      <a:ext uri="{FF2B5EF4-FFF2-40B4-BE49-F238E27FC236}">
                        <a16:creationId xmlns:a16="http://schemas.microsoft.com/office/drawing/2014/main" id="{F376C120-1FFB-4A39-A65F-F7729BCBA03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80" name="Pijl: rechts 379">
                  <a:extLst>
                    <a:ext uri="{FF2B5EF4-FFF2-40B4-BE49-F238E27FC236}">
                      <a16:creationId xmlns:a16="http://schemas.microsoft.com/office/drawing/2014/main" id="{36E77623-ADFC-453F-90BA-0AD351AFCAEF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grpSp>
        <p:nvGrpSpPr>
          <p:cNvPr id="241" name="INSTRUCTION">
            <a:extLst>
              <a:ext uri="{FF2B5EF4-FFF2-40B4-BE49-F238E27FC236}">
                <a16:creationId xmlns:a16="http://schemas.microsoft.com/office/drawing/2014/main" id="{848CAEBB-4DC2-468B-BB6C-2EC8481CB233}"/>
              </a:ext>
            </a:extLst>
          </p:cNvPr>
          <p:cNvGrpSpPr/>
          <p:nvPr userDrawn="1"/>
        </p:nvGrpSpPr>
        <p:grpSpPr>
          <a:xfrm>
            <a:off x="12377867" y="1"/>
            <a:ext cx="3693386" cy="5855257"/>
            <a:chOff x="-3786437" y="1"/>
            <a:chExt cx="3693386" cy="5855257"/>
          </a:xfrm>
        </p:grpSpPr>
        <p:sp>
          <p:nvSpPr>
            <p:cNvPr id="242" name="Rechthoek 241">
              <a:extLst>
                <a:ext uri="{FF2B5EF4-FFF2-40B4-BE49-F238E27FC236}">
                  <a16:creationId xmlns:a16="http://schemas.microsoft.com/office/drawing/2014/main" id="{9F59BAB4-B197-40CB-9904-387C6C4A6C89}"/>
                </a:ext>
              </a:extLst>
            </p:cNvPr>
            <p:cNvSpPr/>
            <p:nvPr userDrawn="1"/>
          </p:nvSpPr>
          <p:spPr>
            <a:xfrm>
              <a:off x="-3786165" y="3370798"/>
              <a:ext cx="3593091" cy="176075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chart data</a:t>
              </a:r>
            </a:p>
          </p:txBody>
        </p:sp>
        <p:sp>
          <p:nvSpPr>
            <p:cNvPr id="243" name="Ovaal 242">
              <a:extLst>
                <a:ext uri="{FF2B5EF4-FFF2-40B4-BE49-F238E27FC236}">
                  <a16:creationId xmlns:a16="http://schemas.microsoft.com/office/drawing/2014/main" id="{70BB4898-30C3-4EC1-A9E7-0E8F84D482F0}"/>
                </a:ext>
              </a:extLst>
            </p:cNvPr>
            <p:cNvSpPr/>
            <p:nvPr userDrawn="1"/>
          </p:nvSpPr>
          <p:spPr>
            <a:xfrm>
              <a:off x="-3603587" y="383539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44" name="Rechthoek 243">
              <a:extLst>
                <a:ext uri="{FF2B5EF4-FFF2-40B4-BE49-F238E27FC236}">
                  <a16:creationId xmlns:a16="http://schemas.microsoft.com/office/drawing/2014/main" id="{C30AD25D-40F6-48E7-B0E6-F47D662350CB}"/>
                </a:ext>
              </a:extLst>
            </p:cNvPr>
            <p:cNvSpPr/>
            <p:nvPr userDrawn="1"/>
          </p:nvSpPr>
          <p:spPr>
            <a:xfrm>
              <a:off x="-3319415" y="3835398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chart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choose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‘Edit data’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245" name="Groep 244">
              <a:extLst>
                <a:ext uri="{FF2B5EF4-FFF2-40B4-BE49-F238E27FC236}">
                  <a16:creationId xmlns:a16="http://schemas.microsoft.com/office/drawing/2014/main" id="{4D7E7D12-D2A0-4038-B40F-484BB84D1F84}"/>
                </a:ext>
              </a:extLst>
            </p:cNvPr>
            <p:cNvGrpSpPr/>
            <p:nvPr userDrawn="1"/>
          </p:nvGrpSpPr>
          <p:grpSpPr>
            <a:xfrm>
              <a:off x="-3314821" y="4275190"/>
              <a:ext cx="1495189" cy="563933"/>
              <a:chOff x="-3314821" y="3310415"/>
              <a:chExt cx="1495189" cy="563933"/>
            </a:xfrm>
          </p:grpSpPr>
          <p:sp>
            <p:nvSpPr>
              <p:cNvPr id="265" name="Rechthoek 264">
                <a:extLst>
                  <a:ext uri="{FF2B5EF4-FFF2-40B4-BE49-F238E27FC236}">
                    <a16:creationId xmlns:a16="http://schemas.microsoft.com/office/drawing/2014/main" id="{D413E8C4-F849-4AAD-B8A7-7CC62309C4AD}"/>
                  </a:ext>
                </a:extLst>
              </p:cNvPr>
              <p:cNvSpPr/>
              <p:nvPr userDrawn="1"/>
            </p:nvSpPr>
            <p:spPr>
              <a:xfrm>
                <a:off x="-3314821" y="3310415"/>
                <a:ext cx="1403797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6" name="Rechthoek 265">
                <a:extLst>
                  <a:ext uri="{FF2B5EF4-FFF2-40B4-BE49-F238E27FC236}">
                    <a16:creationId xmlns:a16="http://schemas.microsoft.com/office/drawing/2014/main" id="{C23D0286-1A44-4FE2-8995-9BFF51ABB40D}"/>
                  </a:ext>
                </a:extLst>
              </p:cNvPr>
              <p:cNvSpPr/>
              <p:nvPr userDrawn="1"/>
            </p:nvSpPr>
            <p:spPr>
              <a:xfrm>
                <a:off x="-3304719" y="3564140"/>
                <a:ext cx="13878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7" name="Tekstvak 266">
                <a:extLst>
                  <a:ext uri="{FF2B5EF4-FFF2-40B4-BE49-F238E27FC236}">
                    <a16:creationId xmlns:a16="http://schemas.microsoft.com/office/drawing/2014/main" id="{1FEE0F49-26DD-4252-8769-5BF80CE01CC3}"/>
                  </a:ext>
                </a:extLst>
              </p:cNvPr>
              <p:cNvSpPr txBox="1"/>
              <p:nvPr userDrawn="1"/>
            </p:nvSpPr>
            <p:spPr>
              <a:xfrm>
                <a:off x="-3122115" y="3369117"/>
                <a:ext cx="1258624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Change chart type</a:t>
                </a:r>
              </a:p>
            </p:txBody>
          </p:sp>
          <p:sp>
            <p:nvSpPr>
              <p:cNvPr id="268" name="Tekstvak 267">
                <a:extLst>
                  <a:ext uri="{FF2B5EF4-FFF2-40B4-BE49-F238E27FC236}">
                    <a16:creationId xmlns:a16="http://schemas.microsoft.com/office/drawing/2014/main" id="{8D428B87-4A40-47AC-8EEB-097E39AFE84E}"/>
                  </a:ext>
                </a:extLst>
              </p:cNvPr>
              <p:cNvSpPr txBox="1"/>
              <p:nvPr userDrawn="1"/>
            </p:nvSpPr>
            <p:spPr>
              <a:xfrm>
                <a:off x="-3115840" y="3624236"/>
                <a:ext cx="1296208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Edit data</a:t>
                </a:r>
              </a:p>
            </p:txBody>
          </p:sp>
          <p:sp>
            <p:nvSpPr>
              <p:cNvPr id="269" name="Vrije vorm: vorm 268">
                <a:extLst>
                  <a:ext uri="{FF2B5EF4-FFF2-40B4-BE49-F238E27FC236}">
                    <a16:creationId xmlns:a16="http://schemas.microsoft.com/office/drawing/2014/main" id="{84DEDFBC-19A1-4456-9EF2-D9C60864E3EF}"/>
                  </a:ext>
                </a:extLst>
              </p:cNvPr>
              <p:cNvSpPr/>
              <p:nvPr userDrawn="1"/>
            </p:nvSpPr>
            <p:spPr>
              <a:xfrm>
                <a:off x="-1959834" y="3694348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270" name="Groep 269">
                <a:extLst>
                  <a:ext uri="{FF2B5EF4-FFF2-40B4-BE49-F238E27FC236}">
                    <a16:creationId xmlns:a16="http://schemas.microsoft.com/office/drawing/2014/main" id="{233D425F-1A2D-4BDB-BA5C-0A52CFBB8A84}"/>
                  </a:ext>
                </a:extLst>
              </p:cNvPr>
              <p:cNvGrpSpPr/>
              <p:nvPr userDrawn="1"/>
            </p:nvGrpSpPr>
            <p:grpSpPr>
              <a:xfrm>
                <a:off x="-3261976" y="3361742"/>
                <a:ext cx="139861" cy="152244"/>
                <a:chOff x="12574450" y="6053892"/>
                <a:chExt cx="169232" cy="184215"/>
              </a:xfrm>
            </p:grpSpPr>
            <p:sp>
              <p:nvSpPr>
                <p:cNvPr id="290" name="Rechthoek 289">
                  <a:extLst>
                    <a:ext uri="{FF2B5EF4-FFF2-40B4-BE49-F238E27FC236}">
                      <a16:creationId xmlns:a16="http://schemas.microsoft.com/office/drawing/2014/main" id="{A856C2DB-32BF-4060-8933-9F84206F1122}"/>
                    </a:ext>
                  </a:extLst>
                </p:cNvPr>
                <p:cNvSpPr/>
                <p:nvPr userDrawn="1"/>
              </p:nvSpPr>
              <p:spPr>
                <a:xfrm>
                  <a:off x="12574450" y="6111529"/>
                  <a:ext cx="46293" cy="126577"/>
                </a:xfrm>
                <a:prstGeom prst="rect">
                  <a:avLst/>
                </a:prstGeom>
                <a:solidFill>
                  <a:srgbClr val="4D82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91" name="Rechthoek 290">
                  <a:extLst>
                    <a:ext uri="{FF2B5EF4-FFF2-40B4-BE49-F238E27FC236}">
                      <a16:creationId xmlns:a16="http://schemas.microsoft.com/office/drawing/2014/main" id="{250EBB27-C523-4AC9-96EB-826CF9D3173B}"/>
                    </a:ext>
                  </a:extLst>
                </p:cNvPr>
                <p:cNvSpPr/>
                <p:nvPr userDrawn="1"/>
              </p:nvSpPr>
              <p:spPr>
                <a:xfrm>
                  <a:off x="12635427" y="6053892"/>
                  <a:ext cx="46293" cy="184215"/>
                </a:xfrm>
                <a:prstGeom prst="rect">
                  <a:avLst/>
                </a:prstGeom>
                <a:solidFill>
                  <a:srgbClr val="EDC87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92" name="Rechthoek 291">
                  <a:extLst>
                    <a:ext uri="{FF2B5EF4-FFF2-40B4-BE49-F238E27FC236}">
                      <a16:creationId xmlns:a16="http://schemas.microsoft.com/office/drawing/2014/main" id="{91E63611-9F6A-4173-BDC2-E4FE180F9AB5}"/>
                    </a:ext>
                  </a:extLst>
                </p:cNvPr>
                <p:cNvSpPr/>
                <p:nvPr userDrawn="1"/>
              </p:nvSpPr>
              <p:spPr>
                <a:xfrm>
                  <a:off x="12697389" y="6094907"/>
                  <a:ext cx="46293" cy="14320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271" name="Groep 270">
                <a:extLst>
                  <a:ext uri="{FF2B5EF4-FFF2-40B4-BE49-F238E27FC236}">
                    <a16:creationId xmlns:a16="http://schemas.microsoft.com/office/drawing/2014/main" id="{028B7CCB-1056-4BE3-B229-CE0D46D7C8B2}"/>
                  </a:ext>
                </a:extLst>
              </p:cNvPr>
              <p:cNvGrpSpPr/>
              <p:nvPr userDrawn="1"/>
            </p:nvGrpSpPr>
            <p:grpSpPr>
              <a:xfrm>
                <a:off x="-3261070" y="3635199"/>
                <a:ext cx="168905" cy="104490"/>
                <a:chOff x="-3261070" y="3620931"/>
                <a:chExt cx="193920" cy="119965"/>
              </a:xfrm>
            </p:grpSpPr>
            <p:sp>
              <p:nvSpPr>
                <p:cNvPr id="272" name="Rechthoek 271">
                  <a:extLst>
                    <a:ext uri="{FF2B5EF4-FFF2-40B4-BE49-F238E27FC236}">
                      <a16:creationId xmlns:a16="http://schemas.microsoft.com/office/drawing/2014/main" id="{7BDD5D95-5D69-4AAD-A949-7C72B0E4D508}"/>
                    </a:ext>
                  </a:extLst>
                </p:cNvPr>
                <p:cNvSpPr/>
                <p:nvPr userDrawn="1"/>
              </p:nvSpPr>
              <p:spPr>
                <a:xfrm>
                  <a:off x="-3261070" y="3643881"/>
                  <a:ext cx="142985" cy="9520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273" name="Groep 272">
                  <a:extLst>
                    <a:ext uri="{FF2B5EF4-FFF2-40B4-BE49-F238E27FC236}">
                      <a16:creationId xmlns:a16="http://schemas.microsoft.com/office/drawing/2014/main" id="{4AE7C0B3-4060-47DF-B673-854B8E8D83AD}"/>
                    </a:ext>
                  </a:extLst>
                </p:cNvPr>
                <p:cNvGrpSpPr/>
                <p:nvPr userDrawn="1"/>
              </p:nvGrpSpPr>
              <p:grpSpPr>
                <a:xfrm>
                  <a:off x="-3261070" y="3622063"/>
                  <a:ext cx="141113" cy="117345"/>
                  <a:chOff x="1094874" y="-878306"/>
                  <a:chExt cx="867364" cy="613611"/>
                </a:xfrm>
              </p:grpSpPr>
              <p:cxnSp>
                <p:nvCxnSpPr>
                  <p:cNvPr id="283" name="Rechte verbindingslijn 282">
                    <a:extLst>
                      <a:ext uri="{FF2B5EF4-FFF2-40B4-BE49-F238E27FC236}">
                        <a16:creationId xmlns:a16="http://schemas.microsoft.com/office/drawing/2014/main" id="{11BF0252-001D-42CD-9A33-8110F75F0B5E}"/>
                      </a:ext>
                    </a:extLst>
                  </p:cNvPr>
                  <p:cNvCxnSpPr>
                    <a:cxnSpLocks/>
                  </p:cNvCxnSpPr>
                  <p:nvPr userDrawn="1"/>
                </p:nvCxnSpPr>
                <p:spPr>
                  <a:xfrm>
                    <a:off x="1094874" y="-878305"/>
                    <a:ext cx="0" cy="613610"/>
                  </a:xfrm>
                  <a:prstGeom prst="line">
                    <a:avLst/>
                  </a:prstGeom>
                  <a:ln>
                    <a:solidFill>
                      <a:srgbClr val="81818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4" name="Rechte verbindingslijn 283">
                    <a:extLst>
                      <a:ext uri="{FF2B5EF4-FFF2-40B4-BE49-F238E27FC236}">
                        <a16:creationId xmlns:a16="http://schemas.microsoft.com/office/drawing/2014/main" id="{7D5CD2F6-39DE-4AEA-847A-5B7E6668C98C}"/>
                      </a:ext>
                    </a:extLst>
                  </p:cNvPr>
                  <p:cNvCxnSpPr>
                    <a:cxnSpLocks/>
                  </p:cNvCxnSpPr>
                  <p:nvPr userDrawn="1"/>
                </p:nvCxnSpPr>
                <p:spPr>
                  <a:xfrm>
                    <a:off x="1962238" y="-878306"/>
                    <a:ext cx="0" cy="613611"/>
                  </a:xfrm>
                  <a:prstGeom prst="line">
                    <a:avLst/>
                  </a:prstGeom>
                  <a:ln>
                    <a:solidFill>
                      <a:srgbClr val="81818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85" name="Groep 284">
                    <a:extLst>
                      <a:ext uri="{FF2B5EF4-FFF2-40B4-BE49-F238E27FC236}">
                        <a16:creationId xmlns:a16="http://schemas.microsoft.com/office/drawing/2014/main" id="{90B1BAA5-0CE8-44DB-AD35-1F9DE0360FD8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270535" y="-878306"/>
                    <a:ext cx="526983" cy="613611"/>
                    <a:chOff x="1270535" y="-745959"/>
                    <a:chExt cx="526983" cy="481264"/>
                  </a:xfrm>
                </p:grpSpPr>
                <p:cxnSp>
                  <p:nvCxnSpPr>
                    <p:cNvPr id="286" name="Rechte verbindingslijn 285">
                      <a:extLst>
                        <a:ext uri="{FF2B5EF4-FFF2-40B4-BE49-F238E27FC236}">
                          <a16:creationId xmlns:a16="http://schemas.microsoft.com/office/drawing/2014/main" id="{132CED67-8036-41F8-9CFC-636712FBA2A8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446196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7" name="Rechte verbindingslijn 286">
                      <a:extLst>
                        <a:ext uri="{FF2B5EF4-FFF2-40B4-BE49-F238E27FC236}">
                          <a16:creationId xmlns:a16="http://schemas.microsoft.com/office/drawing/2014/main" id="{1E021513-0ECC-440E-AEEC-BC0342F09E85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270535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8" name="Rechte verbindingslijn 287">
                      <a:extLst>
                        <a:ext uri="{FF2B5EF4-FFF2-40B4-BE49-F238E27FC236}">
                          <a16:creationId xmlns:a16="http://schemas.microsoft.com/office/drawing/2014/main" id="{D0F3AED4-FB8A-4089-A559-8C0FCF6122C5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621857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9" name="Rechte verbindingslijn 288">
                      <a:extLst>
                        <a:ext uri="{FF2B5EF4-FFF2-40B4-BE49-F238E27FC236}">
                          <a16:creationId xmlns:a16="http://schemas.microsoft.com/office/drawing/2014/main" id="{86CC7CB3-6D23-4BF8-B130-50D03970C436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797518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74" name="Rechte verbindingslijn 273">
                  <a:extLst>
                    <a:ext uri="{FF2B5EF4-FFF2-40B4-BE49-F238E27FC236}">
                      <a16:creationId xmlns:a16="http://schemas.microsoft.com/office/drawing/2014/main" id="{6F28C871-79F9-4A13-B4C9-CC544ADDA26D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0471" y="3739408"/>
                  <a:ext cx="143329" cy="0"/>
                </a:xfrm>
                <a:prstGeom prst="line">
                  <a:avLst/>
                </a:prstGeom>
                <a:ln w="6350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Rechte verbindingslijn 274">
                  <a:extLst>
                    <a:ext uri="{FF2B5EF4-FFF2-40B4-BE49-F238E27FC236}">
                      <a16:creationId xmlns:a16="http://schemas.microsoft.com/office/drawing/2014/main" id="{93196383-66B6-4388-BD98-53375F7567F9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1070" y="3713352"/>
                  <a:ext cx="142893" cy="0"/>
                </a:xfrm>
                <a:prstGeom prst="line">
                  <a:avLst/>
                </a:prstGeom>
                <a:ln w="3175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Rechte verbindingslijn 275">
                  <a:extLst>
                    <a:ext uri="{FF2B5EF4-FFF2-40B4-BE49-F238E27FC236}">
                      <a16:creationId xmlns:a16="http://schemas.microsoft.com/office/drawing/2014/main" id="{374EA8C1-3B44-4F58-B1E6-2E19C6B7415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1070" y="3689677"/>
                  <a:ext cx="142893" cy="0"/>
                </a:xfrm>
                <a:prstGeom prst="line">
                  <a:avLst/>
                </a:prstGeom>
                <a:ln w="3175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Rechte verbindingslijn 276">
                  <a:extLst>
                    <a:ext uri="{FF2B5EF4-FFF2-40B4-BE49-F238E27FC236}">
                      <a16:creationId xmlns:a16="http://schemas.microsoft.com/office/drawing/2014/main" id="{C1F0B473-A920-4267-A550-152C4DABA68D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1070" y="3663621"/>
                  <a:ext cx="142893" cy="0"/>
                </a:xfrm>
                <a:prstGeom prst="line">
                  <a:avLst/>
                </a:prstGeom>
                <a:ln w="3175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8" name="Rechthoek 277">
                  <a:extLst>
                    <a:ext uri="{FF2B5EF4-FFF2-40B4-BE49-F238E27FC236}">
                      <a16:creationId xmlns:a16="http://schemas.microsoft.com/office/drawing/2014/main" id="{0945E02F-19BD-4CC6-9A12-483FAFED00FA}"/>
                    </a:ext>
                  </a:extLst>
                </p:cNvPr>
                <p:cNvSpPr/>
                <p:nvPr userDrawn="1"/>
              </p:nvSpPr>
              <p:spPr>
                <a:xfrm>
                  <a:off x="-3261070" y="3620931"/>
                  <a:ext cx="142893" cy="24910"/>
                </a:xfrm>
                <a:prstGeom prst="rect">
                  <a:avLst/>
                </a:prstGeom>
                <a:solidFill>
                  <a:srgbClr val="8181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279" name="Groep 278">
                  <a:extLst>
                    <a:ext uri="{FF2B5EF4-FFF2-40B4-BE49-F238E27FC236}">
                      <a16:creationId xmlns:a16="http://schemas.microsoft.com/office/drawing/2014/main" id="{464E32E7-2174-4CA5-8B4F-414E1B13FD76}"/>
                    </a:ext>
                  </a:extLst>
                </p:cNvPr>
                <p:cNvGrpSpPr/>
                <p:nvPr userDrawn="1"/>
              </p:nvGrpSpPr>
              <p:grpSpPr>
                <a:xfrm rot="2700000">
                  <a:off x="-3158000" y="3650045"/>
                  <a:ext cx="34350" cy="147351"/>
                  <a:chOff x="3148392" y="-836646"/>
                  <a:chExt cx="132124" cy="596095"/>
                </a:xfrm>
                <a:solidFill>
                  <a:srgbClr val="3399FF"/>
                </a:solidFill>
              </p:grpSpPr>
              <p:sp>
                <p:nvSpPr>
                  <p:cNvPr id="280" name="Rechthoek 279">
                    <a:extLst>
                      <a:ext uri="{FF2B5EF4-FFF2-40B4-BE49-F238E27FC236}">
                        <a16:creationId xmlns:a16="http://schemas.microsoft.com/office/drawing/2014/main" id="{7548C0A3-6CB2-4CE5-82D4-AB53FA1CE18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148632" y="-725510"/>
                    <a:ext cx="131884" cy="281356"/>
                  </a:xfrm>
                  <a:prstGeom prst="rect">
                    <a:avLst/>
                  </a:prstGeom>
                  <a:solidFill>
                    <a:srgbClr val="4D82B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400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81" name="Rechthoek: afgeronde bovenhoeken 280">
                    <a:extLst>
                      <a:ext uri="{FF2B5EF4-FFF2-40B4-BE49-F238E27FC236}">
                        <a16:creationId xmlns:a16="http://schemas.microsoft.com/office/drawing/2014/main" id="{FE2534D3-4D2D-4092-8E1B-232295DB252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148556" y="-836646"/>
                    <a:ext cx="131882" cy="87614"/>
                  </a:xfrm>
                  <a:prstGeom prst="round2SameRect">
                    <a:avLst>
                      <a:gd name="adj1" fmla="val 50000"/>
                      <a:gd name="adj2" fmla="val 0"/>
                    </a:avLst>
                  </a:prstGeom>
                  <a:solidFill>
                    <a:srgbClr val="4D82B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400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82" name="Gelijkbenige driehoek 281">
                    <a:extLst>
                      <a:ext uri="{FF2B5EF4-FFF2-40B4-BE49-F238E27FC236}">
                        <a16:creationId xmlns:a16="http://schemas.microsoft.com/office/drawing/2014/main" id="{5336C47A-E3CA-414E-BEA7-62585AB8B7AA}"/>
                      </a:ext>
                    </a:extLst>
                  </p:cNvPr>
                  <p:cNvSpPr/>
                  <p:nvPr userDrawn="1"/>
                </p:nvSpPr>
                <p:spPr>
                  <a:xfrm rot="10800000">
                    <a:off x="3148392" y="-420304"/>
                    <a:ext cx="131887" cy="179753"/>
                  </a:xfrm>
                  <a:prstGeom prst="triangle">
                    <a:avLst/>
                  </a:prstGeom>
                  <a:solidFill>
                    <a:srgbClr val="4D82B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400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</p:grpSp>
        <p:sp>
          <p:nvSpPr>
            <p:cNvPr id="246" name="Rechthoek 245">
              <a:extLst>
                <a:ext uri="{FF2B5EF4-FFF2-40B4-BE49-F238E27FC236}">
                  <a16:creationId xmlns:a16="http://schemas.microsoft.com/office/drawing/2014/main" id="{014A070B-640A-4914-988C-8C228C0E28C7}"/>
                </a:ext>
              </a:extLst>
            </p:cNvPr>
            <p:cNvSpPr/>
            <p:nvPr userDrawn="1"/>
          </p:nvSpPr>
          <p:spPr>
            <a:xfrm>
              <a:off x="-3786165" y="1"/>
              <a:ext cx="3593091" cy="318710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 Chart</a:t>
              </a:r>
            </a:p>
          </p:txBody>
        </p:sp>
        <p:sp>
          <p:nvSpPr>
            <p:cNvPr id="247" name="Ovaal 246">
              <a:extLst>
                <a:ext uri="{FF2B5EF4-FFF2-40B4-BE49-F238E27FC236}">
                  <a16:creationId xmlns:a16="http://schemas.microsoft.com/office/drawing/2014/main" id="{34D2AB8C-96EC-41CA-B2EA-4CE846834D24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48" name="Rechthoek 247">
              <a:extLst>
                <a:ext uri="{FF2B5EF4-FFF2-40B4-BE49-F238E27FC236}">
                  <a16:creationId xmlns:a16="http://schemas.microsoft.com/office/drawing/2014/main" id="{E83DFFD5-5D49-4235-8BC4-36721075C7C2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chart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chart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249" name="Ovaal 248">
              <a:extLst>
                <a:ext uri="{FF2B5EF4-FFF2-40B4-BE49-F238E27FC236}">
                  <a16:creationId xmlns:a16="http://schemas.microsoft.com/office/drawing/2014/main" id="{E11C1E5B-0DC7-4A30-8F47-0ED2028C92C9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50" name="Rechthoek 249">
              <a:extLst>
                <a:ext uri="{FF2B5EF4-FFF2-40B4-BE49-F238E27FC236}">
                  <a16:creationId xmlns:a16="http://schemas.microsoft.com/office/drawing/2014/main" id="{3C436AE6-F529-41ED-A7B0-90AF47B3910B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chart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251" name="Groep 250">
              <a:extLst>
                <a:ext uri="{FF2B5EF4-FFF2-40B4-BE49-F238E27FC236}">
                  <a16:creationId xmlns:a16="http://schemas.microsoft.com/office/drawing/2014/main" id="{FF001F72-8DD4-491B-8B70-A88E4A301E75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262" name="Rechthoek 261">
                <a:extLst>
                  <a:ext uri="{FF2B5EF4-FFF2-40B4-BE49-F238E27FC236}">
                    <a16:creationId xmlns:a16="http://schemas.microsoft.com/office/drawing/2014/main" id="{A2AE6910-6D5B-45C3-A9C8-BC568018A1FB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263" name="Rechte verbindingslijn 262">
                <a:extLst>
                  <a:ext uri="{FF2B5EF4-FFF2-40B4-BE49-F238E27FC236}">
                    <a16:creationId xmlns:a16="http://schemas.microsoft.com/office/drawing/2014/main" id="{4220987C-875E-41AE-9835-FEB98C8FE67B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264" name="Gelijkbenige driehoek 263">
                <a:extLst>
                  <a:ext uri="{FF2B5EF4-FFF2-40B4-BE49-F238E27FC236}">
                    <a16:creationId xmlns:a16="http://schemas.microsoft.com/office/drawing/2014/main" id="{0E41646D-99D5-4594-AB90-B94F006F6168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252" name="Groep 251">
              <a:extLst>
                <a:ext uri="{FF2B5EF4-FFF2-40B4-BE49-F238E27FC236}">
                  <a16:creationId xmlns:a16="http://schemas.microsoft.com/office/drawing/2014/main" id="{BE6E814A-4AC7-4BE7-8CCC-0840B6BA8E93}"/>
                </a:ext>
              </a:extLst>
            </p:cNvPr>
            <p:cNvGrpSpPr/>
            <p:nvPr userDrawn="1"/>
          </p:nvGrpSpPr>
          <p:grpSpPr>
            <a:xfrm>
              <a:off x="-3316599" y="1232480"/>
              <a:ext cx="289372" cy="314992"/>
              <a:chOff x="7322769" y="-310267"/>
              <a:chExt cx="289372" cy="314992"/>
            </a:xfrm>
          </p:grpSpPr>
          <p:sp>
            <p:nvSpPr>
              <p:cNvPr id="259" name="Rechthoek 258">
                <a:extLst>
                  <a:ext uri="{FF2B5EF4-FFF2-40B4-BE49-F238E27FC236}">
                    <a16:creationId xmlns:a16="http://schemas.microsoft.com/office/drawing/2014/main" id="{9530DD5E-C34A-49E1-A852-FF4A4982BD80}"/>
                  </a:ext>
                </a:extLst>
              </p:cNvPr>
              <p:cNvSpPr/>
              <p:nvPr userDrawn="1"/>
            </p:nvSpPr>
            <p:spPr>
              <a:xfrm>
                <a:off x="7322769" y="-211712"/>
                <a:ext cx="79156" cy="216437"/>
              </a:xfrm>
              <a:prstGeom prst="rect">
                <a:avLst/>
              </a:prstGeom>
              <a:solidFill>
                <a:srgbClr val="4D82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0" name="Rechthoek 259">
                <a:extLst>
                  <a:ext uri="{FF2B5EF4-FFF2-40B4-BE49-F238E27FC236}">
                    <a16:creationId xmlns:a16="http://schemas.microsoft.com/office/drawing/2014/main" id="{DAB72C7D-3244-476C-921D-48A78709DBEF}"/>
                  </a:ext>
                </a:extLst>
              </p:cNvPr>
              <p:cNvSpPr/>
              <p:nvPr userDrawn="1"/>
            </p:nvSpPr>
            <p:spPr>
              <a:xfrm>
                <a:off x="7427035" y="-310267"/>
                <a:ext cx="79156" cy="314992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1" name="Rechthoek 260">
                <a:extLst>
                  <a:ext uri="{FF2B5EF4-FFF2-40B4-BE49-F238E27FC236}">
                    <a16:creationId xmlns:a16="http://schemas.microsoft.com/office/drawing/2014/main" id="{402E5C4A-01FE-4422-8F6D-5F3228278E2C}"/>
                  </a:ext>
                </a:extLst>
              </p:cNvPr>
              <p:cNvSpPr/>
              <p:nvPr userDrawn="1"/>
            </p:nvSpPr>
            <p:spPr>
              <a:xfrm>
                <a:off x="7532985" y="-240134"/>
                <a:ext cx="79156" cy="24485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253" name="Ovaal 252">
              <a:extLst>
                <a:ext uri="{FF2B5EF4-FFF2-40B4-BE49-F238E27FC236}">
                  <a16:creationId xmlns:a16="http://schemas.microsoft.com/office/drawing/2014/main" id="{FBAA63C0-92DD-4091-851C-EC30608CD774}"/>
                </a:ext>
              </a:extLst>
            </p:cNvPr>
            <p:cNvSpPr/>
            <p:nvPr userDrawn="1"/>
          </p:nvSpPr>
          <p:spPr>
            <a:xfrm>
              <a:off x="-3603587" y="255560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54" name="Rechthoek 253">
              <a:extLst>
                <a:ext uri="{FF2B5EF4-FFF2-40B4-BE49-F238E27FC236}">
                  <a16:creationId xmlns:a16="http://schemas.microsoft.com/office/drawing/2014/main" id="{6996E8FA-272F-4224-A7D4-1F403EE4A3D6}"/>
                </a:ext>
              </a:extLst>
            </p:cNvPr>
            <p:cNvSpPr/>
            <p:nvPr userDrawn="1"/>
          </p:nvSpPr>
          <p:spPr>
            <a:xfrm>
              <a:off x="-3319415" y="2555610"/>
              <a:ext cx="2944682" cy="4605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Change the format of the chart by clicking on various parts of the chart and using the various options under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‘Chart Tools’ - ‘Format’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</a:t>
              </a:r>
            </a:p>
          </p:txBody>
        </p:sp>
        <p:sp>
          <p:nvSpPr>
            <p:cNvPr id="255" name="Rechthoek 254">
              <a:extLst>
                <a:ext uri="{FF2B5EF4-FFF2-40B4-BE49-F238E27FC236}">
                  <a16:creationId xmlns:a16="http://schemas.microsoft.com/office/drawing/2014/main" id="{EB3A2C57-6267-499B-A5F8-57FD4FF3C8DF}"/>
                </a:ext>
              </a:extLst>
            </p:cNvPr>
            <p:cNvSpPr/>
            <p:nvPr userDrawn="1"/>
          </p:nvSpPr>
          <p:spPr>
            <a:xfrm>
              <a:off x="-3786437" y="5027258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256" name="ICOON_info">
              <a:extLst>
                <a:ext uri="{FF2B5EF4-FFF2-40B4-BE49-F238E27FC236}">
                  <a16:creationId xmlns:a16="http://schemas.microsoft.com/office/drawing/2014/main" id="{349AEB76-076B-4755-B230-4BE9DDA104DF}"/>
                </a:ext>
              </a:extLst>
            </p:cNvPr>
            <p:cNvGrpSpPr/>
            <p:nvPr userDrawn="1"/>
          </p:nvGrpSpPr>
          <p:grpSpPr>
            <a:xfrm>
              <a:off x="-376736" y="4856209"/>
              <a:ext cx="283685" cy="283685"/>
              <a:chOff x="-376736" y="5583395"/>
              <a:chExt cx="283685" cy="283685"/>
            </a:xfrm>
          </p:grpSpPr>
          <p:sp>
            <p:nvSpPr>
              <p:cNvPr id="257" name="Ovaal 256">
                <a:extLst>
                  <a:ext uri="{FF2B5EF4-FFF2-40B4-BE49-F238E27FC236}">
                    <a16:creationId xmlns:a16="http://schemas.microsoft.com/office/drawing/2014/main" id="{369C040D-0E6D-467F-AEDA-D8CB362F4D9E}"/>
                  </a:ext>
                </a:extLst>
              </p:cNvPr>
              <p:cNvSpPr/>
              <p:nvPr userDrawn="1"/>
            </p:nvSpPr>
            <p:spPr>
              <a:xfrm>
                <a:off x="-356709" y="5602861"/>
                <a:ext cx="244751" cy="244751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58" name="Graphic 163" descr="Informatie">
                <a:extLst>
                  <a:ext uri="{FF2B5EF4-FFF2-40B4-BE49-F238E27FC236}">
                    <a16:creationId xmlns:a16="http://schemas.microsoft.com/office/drawing/2014/main" id="{3FC6D571-C82A-4A22-A72D-8F51297C49A8}"/>
                  </a:ext>
                </a:extLst>
              </p:cNvPr>
              <p:cNvSpPr/>
              <p:nvPr userDrawn="1"/>
            </p:nvSpPr>
            <p:spPr>
              <a:xfrm>
                <a:off x="-376736" y="5583395"/>
                <a:ext cx="283685" cy="28368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228" name="INSTRUCTION">
            <a:extLst>
              <a:ext uri="{FF2B5EF4-FFF2-40B4-BE49-F238E27FC236}">
                <a16:creationId xmlns:a16="http://schemas.microsoft.com/office/drawing/2014/main" id="{0B18230F-DFFE-4B79-BDFB-641004D83695}"/>
              </a:ext>
            </a:extLst>
          </p:cNvPr>
          <p:cNvGrpSpPr/>
          <p:nvPr userDrawn="1"/>
        </p:nvGrpSpPr>
        <p:grpSpPr>
          <a:xfrm>
            <a:off x="5846" y="7033211"/>
            <a:ext cx="3727954" cy="1577390"/>
            <a:chOff x="5846" y="7033211"/>
            <a:chExt cx="3727954" cy="1577390"/>
          </a:xfrm>
        </p:grpSpPr>
        <p:sp>
          <p:nvSpPr>
            <p:cNvPr id="229" name="Rechthoek 228">
              <a:extLst>
                <a:ext uri="{FF2B5EF4-FFF2-40B4-BE49-F238E27FC236}">
                  <a16:creationId xmlns:a16="http://schemas.microsoft.com/office/drawing/2014/main" id="{16D040F6-D485-422F-8417-8AE9550CD1B7}"/>
                </a:ext>
              </a:extLst>
            </p:cNvPr>
            <p:cNvSpPr/>
            <p:nvPr userDrawn="1"/>
          </p:nvSpPr>
          <p:spPr>
            <a:xfrm>
              <a:off x="5846" y="7033211"/>
              <a:ext cx="3727954" cy="15773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Footer, slide number</a:t>
              </a:r>
              <a:b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date</a:t>
              </a:r>
            </a:p>
          </p:txBody>
        </p:sp>
        <p:sp>
          <p:nvSpPr>
            <p:cNvPr id="230" name="Ovaal 229">
              <a:extLst>
                <a:ext uri="{FF2B5EF4-FFF2-40B4-BE49-F238E27FC236}">
                  <a16:creationId xmlns:a16="http://schemas.microsoft.com/office/drawing/2014/main" id="{13E745CB-1E7B-49A5-AB58-C1201A1B8851}"/>
                </a:ext>
              </a:extLst>
            </p:cNvPr>
            <p:cNvSpPr/>
            <p:nvPr userDrawn="1"/>
          </p:nvSpPr>
          <p:spPr>
            <a:xfrm>
              <a:off x="188424" y="76785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31" name="Rechthoek 230">
              <a:extLst>
                <a:ext uri="{FF2B5EF4-FFF2-40B4-BE49-F238E27FC236}">
                  <a16:creationId xmlns:a16="http://schemas.microsoft.com/office/drawing/2014/main" id="{2CADD7DE-F308-4603-889E-E3CE1111D5C1}"/>
                </a:ext>
              </a:extLst>
            </p:cNvPr>
            <p:cNvSpPr/>
            <p:nvPr userDrawn="1"/>
          </p:nvSpPr>
          <p:spPr>
            <a:xfrm>
              <a:off x="472596" y="7678534"/>
              <a:ext cx="2322719" cy="31672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‘Header &amp; Footer’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232" name="Ovaal 231">
              <a:extLst>
                <a:ext uri="{FF2B5EF4-FFF2-40B4-BE49-F238E27FC236}">
                  <a16:creationId xmlns:a16="http://schemas.microsoft.com/office/drawing/2014/main" id="{5F7763DD-270E-4C8C-8E96-1DC1B15E8F8D}"/>
                </a:ext>
              </a:extLst>
            </p:cNvPr>
            <p:cNvSpPr/>
            <p:nvPr userDrawn="1"/>
          </p:nvSpPr>
          <p:spPr>
            <a:xfrm>
              <a:off x="188424" y="810886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33" name="Rechthoek 232">
              <a:extLst>
                <a:ext uri="{FF2B5EF4-FFF2-40B4-BE49-F238E27FC236}">
                  <a16:creationId xmlns:a16="http://schemas.microsoft.com/office/drawing/2014/main" id="{97015F86-8C75-494E-B3AC-48989EADB1FE}"/>
                </a:ext>
              </a:extLst>
            </p:cNvPr>
            <p:cNvSpPr/>
            <p:nvPr userDrawn="1"/>
          </p:nvSpPr>
          <p:spPr>
            <a:xfrm>
              <a:off x="472596" y="8108870"/>
              <a:ext cx="2322719" cy="3809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‘Apply to All’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apply the changes to every slide.</a:t>
              </a:r>
            </a:p>
          </p:txBody>
        </p:sp>
        <p:grpSp>
          <p:nvGrpSpPr>
            <p:cNvPr id="234" name="Groep 233">
              <a:extLst>
                <a:ext uri="{FF2B5EF4-FFF2-40B4-BE49-F238E27FC236}">
                  <a16:creationId xmlns:a16="http://schemas.microsoft.com/office/drawing/2014/main" id="{F9A863C9-D40C-48D3-9750-5D34997BDC59}"/>
                </a:ext>
              </a:extLst>
            </p:cNvPr>
            <p:cNvGrpSpPr/>
            <p:nvPr userDrawn="1"/>
          </p:nvGrpSpPr>
          <p:grpSpPr>
            <a:xfrm>
              <a:off x="2939884" y="7739834"/>
              <a:ext cx="681133" cy="750023"/>
              <a:chOff x="-910573" y="4987990"/>
              <a:chExt cx="681133" cy="750023"/>
            </a:xfrm>
          </p:grpSpPr>
          <p:grpSp>
            <p:nvGrpSpPr>
              <p:cNvPr id="235" name="Groep 234">
                <a:extLst>
                  <a:ext uri="{FF2B5EF4-FFF2-40B4-BE49-F238E27FC236}">
                    <a16:creationId xmlns:a16="http://schemas.microsoft.com/office/drawing/2014/main" id="{857C77B0-2F8B-46B9-A132-7901C047838B}"/>
                  </a:ext>
                </a:extLst>
              </p:cNvPr>
              <p:cNvGrpSpPr/>
              <p:nvPr userDrawn="1"/>
            </p:nvGrpSpPr>
            <p:grpSpPr>
              <a:xfrm>
                <a:off x="-713542" y="4987990"/>
                <a:ext cx="287071" cy="379107"/>
                <a:chOff x="-4050578" y="288410"/>
                <a:chExt cx="322125" cy="379107"/>
              </a:xfrm>
            </p:grpSpPr>
            <p:sp>
              <p:nvSpPr>
                <p:cNvPr id="237" name="Rechthoek met één afgeknipte en afgeronde hoek 47">
                  <a:extLst>
                    <a:ext uri="{FF2B5EF4-FFF2-40B4-BE49-F238E27FC236}">
                      <a16:creationId xmlns:a16="http://schemas.microsoft.com/office/drawing/2014/main" id="{4E7F7C61-B7B5-4FF7-8312-097D83947272}"/>
                    </a:ext>
                  </a:extLst>
                </p:cNvPr>
                <p:cNvSpPr/>
                <p:nvPr userDrawn="1"/>
              </p:nvSpPr>
              <p:spPr>
                <a:xfrm>
                  <a:off x="-4050578" y="288410"/>
                  <a:ext cx="322125" cy="379107"/>
                </a:xfrm>
                <a:prstGeom prst="snipRoundRect">
                  <a:avLst>
                    <a:gd name="adj1" fmla="val 0"/>
                    <a:gd name="adj2" fmla="val 33753"/>
                  </a:avLst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38" name="Rechthoekige driehoek 237">
                  <a:extLst>
                    <a:ext uri="{FF2B5EF4-FFF2-40B4-BE49-F238E27FC236}">
                      <a16:creationId xmlns:a16="http://schemas.microsoft.com/office/drawing/2014/main" id="{F3C60BA3-55C2-454B-AA60-8CB02AD31536}"/>
                    </a:ext>
                  </a:extLst>
                </p:cNvPr>
                <p:cNvSpPr/>
                <p:nvPr userDrawn="1"/>
              </p:nvSpPr>
              <p:spPr>
                <a:xfrm>
                  <a:off x="-3833537" y="291656"/>
                  <a:ext cx="103133" cy="93757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39" name="Rechthoek 238">
                  <a:extLst>
                    <a:ext uri="{FF2B5EF4-FFF2-40B4-BE49-F238E27FC236}">
                      <a16:creationId xmlns:a16="http://schemas.microsoft.com/office/drawing/2014/main" id="{D5F4914E-0CA6-4DE9-B237-007A460D649E}"/>
                    </a:ext>
                  </a:extLst>
                </p:cNvPr>
                <p:cNvSpPr/>
                <p:nvPr userDrawn="1"/>
              </p:nvSpPr>
              <p:spPr>
                <a:xfrm>
                  <a:off x="-4013673" y="314848"/>
                  <a:ext cx="140930" cy="70565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40" name="Rechthoek 239">
                  <a:extLst>
                    <a:ext uri="{FF2B5EF4-FFF2-40B4-BE49-F238E27FC236}">
                      <a16:creationId xmlns:a16="http://schemas.microsoft.com/office/drawing/2014/main" id="{DE0E572B-BDC8-4996-8C9F-5094FC4D1AAB}"/>
                    </a:ext>
                  </a:extLst>
                </p:cNvPr>
                <p:cNvSpPr/>
                <p:nvPr userDrawn="1"/>
              </p:nvSpPr>
              <p:spPr>
                <a:xfrm>
                  <a:off x="-4020379" y="586428"/>
                  <a:ext cx="261727" cy="61406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lvl="0" indent="0" algn="ctr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236" name="Rechthoek 235">
                <a:extLst>
                  <a:ext uri="{FF2B5EF4-FFF2-40B4-BE49-F238E27FC236}">
                    <a16:creationId xmlns:a16="http://schemas.microsoft.com/office/drawing/2014/main" id="{EFBC44D5-EC9F-46F6-BEAD-424C515B0DAD}"/>
                  </a:ext>
                </a:extLst>
              </p:cNvPr>
              <p:cNvSpPr/>
              <p:nvPr userDrawn="1"/>
            </p:nvSpPr>
            <p:spPr>
              <a:xfrm>
                <a:off x="-910573" y="5352063"/>
                <a:ext cx="681133" cy="3859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Header &amp; Footer</a:t>
                </a:r>
              </a:p>
            </p:txBody>
          </p:sp>
        </p:grpSp>
      </p:grpSp>
      <p:sp>
        <p:nvSpPr>
          <p:cNvPr id="147" name="INFO">
            <a:extLst>
              <a:ext uri="{FF2B5EF4-FFF2-40B4-BE49-F238E27FC236}">
                <a16:creationId xmlns:a16="http://schemas.microsoft.com/office/drawing/2014/main" id="{10750E06-3C52-478F-85A3-EF296A1C6288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TEXT + CHART</a:t>
            </a:r>
          </a:p>
        </p:txBody>
      </p:sp>
      <p:grpSp>
        <p:nvGrpSpPr>
          <p:cNvPr id="9" name="HAAK LIJN">
            <a:extLst>
              <a:ext uri="{FF2B5EF4-FFF2-40B4-BE49-F238E27FC236}">
                <a16:creationId xmlns:a16="http://schemas.microsoft.com/office/drawing/2014/main" id="{BDC1235F-D860-4BB6-9D5F-15C34AEC5A70}"/>
              </a:ext>
            </a:extLst>
          </p:cNvPr>
          <p:cNvGrpSpPr/>
          <p:nvPr userDrawn="1"/>
        </p:nvGrpSpPr>
        <p:grpSpPr>
          <a:xfrm>
            <a:off x="540812" y="0"/>
            <a:ext cx="76800" cy="6858000"/>
            <a:chOff x="578912" y="0"/>
            <a:chExt cx="76800" cy="6858000"/>
          </a:xfrm>
        </p:grpSpPr>
        <p:cxnSp>
          <p:nvCxnSpPr>
            <p:cNvPr id="10" name="LIJN">
              <a:extLst>
                <a:ext uri="{FF2B5EF4-FFF2-40B4-BE49-F238E27FC236}">
                  <a16:creationId xmlns:a16="http://schemas.microsoft.com/office/drawing/2014/main" id="{D0A06061-6012-4A17-9429-FE716219228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900113"/>
              <a:ext cx="0" cy="5957887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11D5A049-BF20-43CC-9506-3BA5E1DE6D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8912" y="652464"/>
              <a:ext cx="76800" cy="201600"/>
            </a:xfrm>
            <a:prstGeom prst="rect">
              <a:avLst/>
            </a:prstGeom>
          </p:spPr>
        </p:pic>
        <p:cxnSp>
          <p:nvCxnSpPr>
            <p:cNvPr id="12" name="LIJN">
              <a:extLst>
                <a:ext uri="{FF2B5EF4-FFF2-40B4-BE49-F238E27FC236}">
                  <a16:creationId xmlns:a16="http://schemas.microsoft.com/office/drawing/2014/main" id="{1F394649-9117-4BD6-A7EC-6BD0BD302EA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0"/>
              <a:ext cx="0" cy="595314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ijdelijke aanduiding voor grafiek 12">
            <a:extLst>
              <a:ext uri="{FF2B5EF4-FFF2-40B4-BE49-F238E27FC236}">
                <a16:creationId xmlns:a16="http://schemas.microsoft.com/office/drawing/2014/main" id="{1204C21B-610C-4232-9114-8B652A378043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6349441" y="1856127"/>
            <a:ext cx="5254899" cy="4438800"/>
          </a:xfrm>
          <a:prstGeom prst="rect">
            <a:avLst/>
          </a:prstGeom>
          <a:noFill/>
          <a:ln>
            <a:noFill/>
          </a:ln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on the icon below </a:t>
            </a:r>
            <a:br>
              <a:rPr lang="en-GB" dirty="0"/>
            </a:br>
            <a:r>
              <a:rPr lang="en-GB" dirty="0"/>
              <a:t>to insert a chart.</a:t>
            </a:r>
          </a:p>
        </p:txBody>
      </p:sp>
      <p:sp>
        <p:nvSpPr>
          <p:cNvPr id="13" name="Tijdelijke aanduiding voor verticale tekst 2">
            <a:extLst>
              <a:ext uri="{FF2B5EF4-FFF2-40B4-BE49-F238E27FC236}">
                <a16:creationId xmlns:a16="http://schemas.microsoft.com/office/drawing/2014/main" id="{0982AE5E-692F-4CEB-971A-47A6024D73E9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777234" y="1856128"/>
            <a:ext cx="5269596" cy="4438165"/>
          </a:xfrm>
        </p:spPr>
        <p:txBody>
          <a:bodyPr vert="horz" lIns="0" tIns="0" rIns="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Bullet</a:t>
            </a:r>
          </a:p>
          <a:p>
            <a:pPr lvl="1"/>
            <a:r>
              <a:rPr lang="en-GB" dirty="0"/>
              <a:t>Sub-bullet</a:t>
            </a:r>
          </a:p>
          <a:p>
            <a:pPr lvl="2"/>
            <a:r>
              <a:rPr lang="en-GB" dirty="0"/>
              <a:t>Default text</a:t>
            </a:r>
          </a:p>
          <a:p>
            <a:pPr lvl="3"/>
            <a:r>
              <a:rPr lang="en-GB" dirty="0"/>
              <a:t>header</a:t>
            </a:r>
          </a:p>
          <a:p>
            <a:pPr lvl="4"/>
            <a:r>
              <a:rPr lang="en-GB" dirty="0"/>
              <a:t>Numerical bullet</a:t>
            </a:r>
          </a:p>
          <a:p>
            <a:pPr lvl="5"/>
            <a:r>
              <a:rPr lang="en-GB" dirty="0"/>
              <a:t>Bullet</a:t>
            </a:r>
          </a:p>
          <a:p>
            <a:pPr lvl="6"/>
            <a:r>
              <a:rPr lang="en-GB" dirty="0"/>
              <a:t>Sub-bullet</a:t>
            </a:r>
          </a:p>
          <a:p>
            <a:pPr lvl="7"/>
            <a:r>
              <a:rPr lang="en-GB" dirty="0"/>
              <a:t>Default text</a:t>
            </a:r>
          </a:p>
          <a:p>
            <a:pPr lvl="8"/>
            <a:r>
              <a:rPr lang="en-GB" dirty="0"/>
              <a:t>header</a:t>
            </a:r>
          </a:p>
          <a:p>
            <a:pPr lvl="8"/>
            <a:endParaRPr lang="en-GB" dirty="0"/>
          </a:p>
        </p:txBody>
      </p:sp>
      <p:sp>
        <p:nvSpPr>
          <p:cNvPr id="149" name="Logo">
            <a:extLst>
              <a:ext uri="{FF2B5EF4-FFF2-40B4-BE49-F238E27FC236}">
                <a16:creationId xmlns:a16="http://schemas.microsoft.com/office/drawing/2014/main" id="{14A480CF-8312-41EF-9D7D-E426A1BBA759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10549612" y="6480355"/>
            <a:ext cx="1060019" cy="185413"/>
          </a:xfrm>
          <a:blipFill>
            <a:blip r:embed="rId6"/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0" i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3" name="Dianummer">
            <a:extLst>
              <a:ext uri="{FF2B5EF4-FFF2-40B4-BE49-F238E27FC236}">
                <a16:creationId xmlns:a16="http://schemas.microsoft.com/office/drawing/2014/main" id="{E36650D5-D35B-4A05-8738-5E41FB834A9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5EC93C5F-DB18-4797-88B9-B8B0D60519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um" hidden="1">
            <a:extLst>
              <a:ext uri="{FF2B5EF4-FFF2-40B4-BE49-F238E27FC236}">
                <a16:creationId xmlns:a16="http://schemas.microsoft.com/office/drawing/2014/main" id="{00022D51-D3A7-4140-8288-73E878CE5AE2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Voettekst">
            <a:extLst>
              <a:ext uri="{FF2B5EF4-FFF2-40B4-BE49-F238E27FC236}">
                <a16:creationId xmlns:a16="http://schemas.microsoft.com/office/drawing/2014/main" id="{0C677E30-10AA-4FF6-A582-79C8DAF8194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Ondertitel">
            <a:extLst>
              <a:ext uri="{FF2B5EF4-FFF2-40B4-BE49-F238E27FC236}">
                <a16:creationId xmlns:a16="http://schemas.microsoft.com/office/drawing/2014/main" id="{35A7389F-68D4-4B8C-B313-BD67376B30FB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4" y="924516"/>
            <a:ext cx="10827096" cy="349200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Second light subtitle</a:t>
            </a:r>
            <a:endParaRPr lang="en-GB" dirty="0"/>
          </a:p>
        </p:txBody>
      </p:sp>
      <p:sp>
        <p:nvSpPr>
          <p:cNvPr id="4" name="Titel">
            <a:extLst>
              <a:ext uri="{FF2B5EF4-FFF2-40B4-BE49-F238E27FC236}">
                <a16:creationId xmlns:a16="http://schemas.microsoft.com/office/drawing/2014/main" id="{F73EDDC4-60D3-492A-BA8E-95D2C63DC8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First bold title</a:t>
            </a:r>
          </a:p>
        </p:txBody>
      </p:sp>
    </p:spTree>
    <p:extLst>
      <p:ext uri="{BB962C8B-B14F-4D97-AF65-F5344CB8AC3E}">
        <p14:creationId xmlns:p14="http://schemas.microsoft.com/office/powerpoint/2010/main" val="2588218319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" name="INSTRUCTION">
            <a:extLst>
              <a:ext uri="{FF2B5EF4-FFF2-40B4-BE49-F238E27FC236}">
                <a16:creationId xmlns:a16="http://schemas.microsoft.com/office/drawing/2014/main" id="{8706EC85-D3FF-422B-B847-4BAA6AE96A69}"/>
              </a:ext>
            </a:extLst>
          </p:cNvPr>
          <p:cNvGrpSpPr/>
          <p:nvPr userDrawn="1"/>
        </p:nvGrpSpPr>
        <p:grpSpPr>
          <a:xfrm>
            <a:off x="5846" y="7033211"/>
            <a:ext cx="3727954" cy="1577390"/>
            <a:chOff x="5846" y="7033211"/>
            <a:chExt cx="3727954" cy="1577390"/>
          </a:xfrm>
        </p:grpSpPr>
        <p:sp>
          <p:nvSpPr>
            <p:cNvPr id="138" name="Rechthoek 137">
              <a:extLst>
                <a:ext uri="{FF2B5EF4-FFF2-40B4-BE49-F238E27FC236}">
                  <a16:creationId xmlns:a16="http://schemas.microsoft.com/office/drawing/2014/main" id="{EA66667E-1796-4696-A7D3-0ACED507475B}"/>
                </a:ext>
              </a:extLst>
            </p:cNvPr>
            <p:cNvSpPr/>
            <p:nvPr userDrawn="1"/>
          </p:nvSpPr>
          <p:spPr>
            <a:xfrm>
              <a:off x="5846" y="7033211"/>
              <a:ext cx="3727954" cy="15773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Footer, slide number</a:t>
              </a:r>
              <a:b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date</a:t>
              </a:r>
            </a:p>
          </p:txBody>
        </p:sp>
        <p:sp>
          <p:nvSpPr>
            <p:cNvPr id="139" name="Ovaal 138">
              <a:extLst>
                <a:ext uri="{FF2B5EF4-FFF2-40B4-BE49-F238E27FC236}">
                  <a16:creationId xmlns:a16="http://schemas.microsoft.com/office/drawing/2014/main" id="{B67A0EDA-2EF8-44A4-A8A7-64B4ACF0DFB1}"/>
                </a:ext>
              </a:extLst>
            </p:cNvPr>
            <p:cNvSpPr/>
            <p:nvPr userDrawn="1"/>
          </p:nvSpPr>
          <p:spPr>
            <a:xfrm>
              <a:off x="188424" y="76785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40" name="Rechthoek 139">
              <a:extLst>
                <a:ext uri="{FF2B5EF4-FFF2-40B4-BE49-F238E27FC236}">
                  <a16:creationId xmlns:a16="http://schemas.microsoft.com/office/drawing/2014/main" id="{4A838D42-7DD3-4FBC-98F7-827C7899A021}"/>
                </a:ext>
              </a:extLst>
            </p:cNvPr>
            <p:cNvSpPr/>
            <p:nvPr userDrawn="1"/>
          </p:nvSpPr>
          <p:spPr>
            <a:xfrm>
              <a:off x="472596" y="7678534"/>
              <a:ext cx="2322719" cy="31672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‘Header &amp; Footer’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41" name="Ovaal 140">
              <a:extLst>
                <a:ext uri="{FF2B5EF4-FFF2-40B4-BE49-F238E27FC236}">
                  <a16:creationId xmlns:a16="http://schemas.microsoft.com/office/drawing/2014/main" id="{FFAAA99C-AD45-43D0-B8BA-56332ED40A9F}"/>
                </a:ext>
              </a:extLst>
            </p:cNvPr>
            <p:cNvSpPr/>
            <p:nvPr userDrawn="1"/>
          </p:nvSpPr>
          <p:spPr>
            <a:xfrm>
              <a:off x="188424" y="810886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42" name="Rechthoek 141">
              <a:extLst>
                <a:ext uri="{FF2B5EF4-FFF2-40B4-BE49-F238E27FC236}">
                  <a16:creationId xmlns:a16="http://schemas.microsoft.com/office/drawing/2014/main" id="{6110C585-2739-4D22-9A22-80733F82290B}"/>
                </a:ext>
              </a:extLst>
            </p:cNvPr>
            <p:cNvSpPr/>
            <p:nvPr userDrawn="1"/>
          </p:nvSpPr>
          <p:spPr>
            <a:xfrm>
              <a:off x="472596" y="8108870"/>
              <a:ext cx="2322719" cy="3809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‘Apply to All’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apply the changes to every slide.</a:t>
              </a:r>
            </a:p>
          </p:txBody>
        </p:sp>
        <p:grpSp>
          <p:nvGrpSpPr>
            <p:cNvPr id="143" name="Groep 142">
              <a:extLst>
                <a:ext uri="{FF2B5EF4-FFF2-40B4-BE49-F238E27FC236}">
                  <a16:creationId xmlns:a16="http://schemas.microsoft.com/office/drawing/2014/main" id="{196464E7-79E6-488D-9AAA-506EF5EFCC95}"/>
                </a:ext>
              </a:extLst>
            </p:cNvPr>
            <p:cNvGrpSpPr/>
            <p:nvPr userDrawn="1"/>
          </p:nvGrpSpPr>
          <p:grpSpPr>
            <a:xfrm>
              <a:off x="2939884" y="7739834"/>
              <a:ext cx="681133" cy="750023"/>
              <a:chOff x="-910573" y="4987990"/>
              <a:chExt cx="681133" cy="750023"/>
            </a:xfrm>
          </p:grpSpPr>
          <p:grpSp>
            <p:nvGrpSpPr>
              <p:cNvPr id="144" name="Groep 143">
                <a:extLst>
                  <a:ext uri="{FF2B5EF4-FFF2-40B4-BE49-F238E27FC236}">
                    <a16:creationId xmlns:a16="http://schemas.microsoft.com/office/drawing/2014/main" id="{C949283B-2DC1-468A-B33A-6187237E0AD9}"/>
                  </a:ext>
                </a:extLst>
              </p:cNvPr>
              <p:cNvGrpSpPr/>
              <p:nvPr userDrawn="1"/>
            </p:nvGrpSpPr>
            <p:grpSpPr>
              <a:xfrm>
                <a:off x="-713542" y="4987990"/>
                <a:ext cx="287071" cy="379107"/>
                <a:chOff x="-4050578" y="288410"/>
                <a:chExt cx="322125" cy="379107"/>
              </a:xfrm>
            </p:grpSpPr>
            <p:sp>
              <p:nvSpPr>
                <p:cNvPr id="146" name="Rechthoek met één afgeknipte en afgeronde hoek 47">
                  <a:extLst>
                    <a:ext uri="{FF2B5EF4-FFF2-40B4-BE49-F238E27FC236}">
                      <a16:creationId xmlns:a16="http://schemas.microsoft.com/office/drawing/2014/main" id="{625C18FF-A054-4CB1-96FF-BAF53D392E0C}"/>
                    </a:ext>
                  </a:extLst>
                </p:cNvPr>
                <p:cNvSpPr/>
                <p:nvPr userDrawn="1"/>
              </p:nvSpPr>
              <p:spPr>
                <a:xfrm>
                  <a:off x="-4050578" y="288410"/>
                  <a:ext cx="322125" cy="379107"/>
                </a:xfrm>
                <a:prstGeom prst="snipRoundRect">
                  <a:avLst>
                    <a:gd name="adj1" fmla="val 0"/>
                    <a:gd name="adj2" fmla="val 33753"/>
                  </a:avLst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7" name="Rechthoekige driehoek 146">
                  <a:extLst>
                    <a:ext uri="{FF2B5EF4-FFF2-40B4-BE49-F238E27FC236}">
                      <a16:creationId xmlns:a16="http://schemas.microsoft.com/office/drawing/2014/main" id="{4A838FFD-CBB7-499C-BB3C-241284586B3D}"/>
                    </a:ext>
                  </a:extLst>
                </p:cNvPr>
                <p:cNvSpPr/>
                <p:nvPr userDrawn="1"/>
              </p:nvSpPr>
              <p:spPr>
                <a:xfrm>
                  <a:off x="-3833537" y="291656"/>
                  <a:ext cx="103133" cy="93757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8" name="Rechthoek 147">
                  <a:extLst>
                    <a:ext uri="{FF2B5EF4-FFF2-40B4-BE49-F238E27FC236}">
                      <a16:creationId xmlns:a16="http://schemas.microsoft.com/office/drawing/2014/main" id="{B4CA1AE7-833B-4D38-B789-4C493FDEE674}"/>
                    </a:ext>
                  </a:extLst>
                </p:cNvPr>
                <p:cNvSpPr/>
                <p:nvPr userDrawn="1"/>
              </p:nvSpPr>
              <p:spPr>
                <a:xfrm>
                  <a:off x="-4013673" y="314848"/>
                  <a:ext cx="140930" cy="70565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9" name="Rechthoek 148">
                  <a:extLst>
                    <a:ext uri="{FF2B5EF4-FFF2-40B4-BE49-F238E27FC236}">
                      <a16:creationId xmlns:a16="http://schemas.microsoft.com/office/drawing/2014/main" id="{E9E54E8D-2F5C-426D-952A-6E1B2678CD1A}"/>
                    </a:ext>
                  </a:extLst>
                </p:cNvPr>
                <p:cNvSpPr/>
                <p:nvPr userDrawn="1"/>
              </p:nvSpPr>
              <p:spPr>
                <a:xfrm>
                  <a:off x="-4020379" y="586428"/>
                  <a:ext cx="261727" cy="61406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lvl="0" indent="0" algn="ctr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145" name="Rechthoek 144">
                <a:extLst>
                  <a:ext uri="{FF2B5EF4-FFF2-40B4-BE49-F238E27FC236}">
                    <a16:creationId xmlns:a16="http://schemas.microsoft.com/office/drawing/2014/main" id="{6F205177-2ECB-4FDF-8E8F-D0CC70B687CD}"/>
                  </a:ext>
                </a:extLst>
              </p:cNvPr>
              <p:cNvSpPr/>
              <p:nvPr userDrawn="1"/>
            </p:nvSpPr>
            <p:spPr>
              <a:xfrm>
                <a:off x="-910573" y="5352063"/>
                <a:ext cx="681133" cy="3859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Header &amp; Footer</a:t>
                </a:r>
              </a:p>
            </p:txBody>
          </p:sp>
        </p:grpSp>
      </p:grpSp>
      <p:grpSp>
        <p:nvGrpSpPr>
          <p:cNvPr id="85" name="INSTRUCTION">
            <a:extLst>
              <a:ext uri="{FF2B5EF4-FFF2-40B4-BE49-F238E27FC236}">
                <a16:creationId xmlns:a16="http://schemas.microsoft.com/office/drawing/2014/main" id="{B67F0CEB-F80E-47A0-BCC1-A74701126129}"/>
              </a:ext>
            </a:extLst>
          </p:cNvPr>
          <p:cNvGrpSpPr/>
          <p:nvPr userDrawn="1"/>
        </p:nvGrpSpPr>
        <p:grpSpPr>
          <a:xfrm>
            <a:off x="-3786437" y="1"/>
            <a:ext cx="3693386" cy="5855257"/>
            <a:chOff x="-3786437" y="1"/>
            <a:chExt cx="3693386" cy="5855257"/>
          </a:xfrm>
        </p:grpSpPr>
        <p:sp>
          <p:nvSpPr>
            <p:cNvPr id="86" name="Rechthoek 85">
              <a:extLst>
                <a:ext uri="{FF2B5EF4-FFF2-40B4-BE49-F238E27FC236}">
                  <a16:creationId xmlns:a16="http://schemas.microsoft.com/office/drawing/2014/main" id="{89782691-CA14-4F28-BB5C-AC054C6EB5A6}"/>
                </a:ext>
              </a:extLst>
            </p:cNvPr>
            <p:cNvSpPr/>
            <p:nvPr userDrawn="1"/>
          </p:nvSpPr>
          <p:spPr>
            <a:xfrm>
              <a:off x="-3786165" y="3370798"/>
              <a:ext cx="3593091" cy="176075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chart data</a:t>
              </a:r>
            </a:p>
          </p:txBody>
        </p:sp>
        <p:sp>
          <p:nvSpPr>
            <p:cNvPr id="87" name="Ovaal 86">
              <a:extLst>
                <a:ext uri="{FF2B5EF4-FFF2-40B4-BE49-F238E27FC236}">
                  <a16:creationId xmlns:a16="http://schemas.microsoft.com/office/drawing/2014/main" id="{56213278-74C3-45AC-9E19-F8B0E2142CBE}"/>
                </a:ext>
              </a:extLst>
            </p:cNvPr>
            <p:cNvSpPr/>
            <p:nvPr userDrawn="1"/>
          </p:nvSpPr>
          <p:spPr>
            <a:xfrm>
              <a:off x="-3603587" y="383539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8" name="Rechthoek 87">
              <a:extLst>
                <a:ext uri="{FF2B5EF4-FFF2-40B4-BE49-F238E27FC236}">
                  <a16:creationId xmlns:a16="http://schemas.microsoft.com/office/drawing/2014/main" id="{6FB2ACCF-17CF-4D22-AEC3-7496B4262A26}"/>
                </a:ext>
              </a:extLst>
            </p:cNvPr>
            <p:cNvSpPr/>
            <p:nvPr userDrawn="1"/>
          </p:nvSpPr>
          <p:spPr>
            <a:xfrm>
              <a:off x="-3319415" y="3835398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chart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choose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‘Edit data’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89" name="Groep 88">
              <a:extLst>
                <a:ext uri="{FF2B5EF4-FFF2-40B4-BE49-F238E27FC236}">
                  <a16:creationId xmlns:a16="http://schemas.microsoft.com/office/drawing/2014/main" id="{9B239761-C022-4135-B188-0099D81F310C}"/>
                </a:ext>
              </a:extLst>
            </p:cNvPr>
            <p:cNvGrpSpPr/>
            <p:nvPr userDrawn="1"/>
          </p:nvGrpSpPr>
          <p:grpSpPr>
            <a:xfrm>
              <a:off x="-3314821" y="4275190"/>
              <a:ext cx="1495189" cy="563933"/>
              <a:chOff x="-3314821" y="3310415"/>
              <a:chExt cx="1495189" cy="563933"/>
            </a:xfrm>
          </p:grpSpPr>
          <p:sp>
            <p:nvSpPr>
              <p:cNvPr id="109" name="Rechthoek 108">
                <a:extLst>
                  <a:ext uri="{FF2B5EF4-FFF2-40B4-BE49-F238E27FC236}">
                    <a16:creationId xmlns:a16="http://schemas.microsoft.com/office/drawing/2014/main" id="{C5812953-DD5A-407A-A595-1FB5DD5E5101}"/>
                  </a:ext>
                </a:extLst>
              </p:cNvPr>
              <p:cNvSpPr/>
              <p:nvPr userDrawn="1"/>
            </p:nvSpPr>
            <p:spPr>
              <a:xfrm>
                <a:off x="-3314821" y="3310415"/>
                <a:ext cx="1403797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0" name="Rechthoek 109">
                <a:extLst>
                  <a:ext uri="{FF2B5EF4-FFF2-40B4-BE49-F238E27FC236}">
                    <a16:creationId xmlns:a16="http://schemas.microsoft.com/office/drawing/2014/main" id="{2CAC2B6B-1312-477E-BC7F-19B373382350}"/>
                  </a:ext>
                </a:extLst>
              </p:cNvPr>
              <p:cNvSpPr/>
              <p:nvPr userDrawn="1"/>
            </p:nvSpPr>
            <p:spPr>
              <a:xfrm>
                <a:off x="-3304719" y="3564140"/>
                <a:ext cx="13878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11" name="Tekstvak 110">
                <a:extLst>
                  <a:ext uri="{FF2B5EF4-FFF2-40B4-BE49-F238E27FC236}">
                    <a16:creationId xmlns:a16="http://schemas.microsoft.com/office/drawing/2014/main" id="{0B35C9DD-10BB-41B2-8BAA-0B6027BD9057}"/>
                  </a:ext>
                </a:extLst>
              </p:cNvPr>
              <p:cNvSpPr txBox="1"/>
              <p:nvPr userDrawn="1"/>
            </p:nvSpPr>
            <p:spPr>
              <a:xfrm>
                <a:off x="-3122115" y="3369117"/>
                <a:ext cx="1258624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Change chart type</a:t>
                </a:r>
              </a:p>
            </p:txBody>
          </p:sp>
          <p:sp>
            <p:nvSpPr>
              <p:cNvPr id="112" name="Tekstvak 111">
                <a:extLst>
                  <a:ext uri="{FF2B5EF4-FFF2-40B4-BE49-F238E27FC236}">
                    <a16:creationId xmlns:a16="http://schemas.microsoft.com/office/drawing/2014/main" id="{193990C7-C9C5-41AC-B6F7-66C2B07D4D00}"/>
                  </a:ext>
                </a:extLst>
              </p:cNvPr>
              <p:cNvSpPr txBox="1"/>
              <p:nvPr userDrawn="1"/>
            </p:nvSpPr>
            <p:spPr>
              <a:xfrm>
                <a:off x="-3115840" y="3624236"/>
                <a:ext cx="1296208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Edit data</a:t>
                </a:r>
              </a:p>
            </p:txBody>
          </p:sp>
          <p:sp>
            <p:nvSpPr>
              <p:cNvPr id="113" name="Vrije vorm: vorm 112">
                <a:extLst>
                  <a:ext uri="{FF2B5EF4-FFF2-40B4-BE49-F238E27FC236}">
                    <a16:creationId xmlns:a16="http://schemas.microsoft.com/office/drawing/2014/main" id="{2E77367A-445A-4E62-9D84-8964F0B7AF1F}"/>
                  </a:ext>
                </a:extLst>
              </p:cNvPr>
              <p:cNvSpPr/>
              <p:nvPr userDrawn="1"/>
            </p:nvSpPr>
            <p:spPr>
              <a:xfrm>
                <a:off x="-1959834" y="3694348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114" name="Groep 113">
                <a:extLst>
                  <a:ext uri="{FF2B5EF4-FFF2-40B4-BE49-F238E27FC236}">
                    <a16:creationId xmlns:a16="http://schemas.microsoft.com/office/drawing/2014/main" id="{9B9D3CFF-87C5-43F0-9EC2-228CF9FAE20E}"/>
                  </a:ext>
                </a:extLst>
              </p:cNvPr>
              <p:cNvGrpSpPr/>
              <p:nvPr userDrawn="1"/>
            </p:nvGrpSpPr>
            <p:grpSpPr>
              <a:xfrm>
                <a:off x="-3261976" y="3361742"/>
                <a:ext cx="139861" cy="152244"/>
                <a:chOff x="12574450" y="6053892"/>
                <a:chExt cx="169232" cy="184215"/>
              </a:xfrm>
            </p:grpSpPr>
            <p:sp>
              <p:nvSpPr>
                <p:cNvPr id="134" name="Rechthoek 133">
                  <a:extLst>
                    <a:ext uri="{FF2B5EF4-FFF2-40B4-BE49-F238E27FC236}">
                      <a16:creationId xmlns:a16="http://schemas.microsoft.com/office/drawing/2014/main" id="{942D5A03-3177-4075-9F0E-E08215E2824F}"/>
                    </a:ext>
                  </a:extLst>
                </p:cNvPr>
                <p:cNvSpPr/>
                <p:nvPr userDrawn="1"/>
              </p:nvSpPr>
              <p:spPr>
                <a:xfrm>
                  <a:off x="12574450" y="6111529"/>
                  <a:ext cx="46293" cy="126577"/>
                </a:xfrm>
                <a:prstGeom prst="rect">
                  <a:avLst/>
                </a:prstGeom>
                <a:solidFill>
                  <a:srgbClr val="4D82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5" name="Rechthoek 134">
                  <a:extLst>
                    <a:ext uri="{FF2B5EF4-FFF2-40B4-BE49-F238E27FC236}">
                      <a16:creationId xmlns:a16="http://schemas.microsoft.com/office/drawing/2014/main" id="{E5BCDE46-2635-4E7E-92E1-B4EA3166306C}"/>
                    </a:ext>
                  </a:extLst>
                </p:cNvPr>
                <p:cNvSpPr/>
                <p:nvPr userDrawn="1"/>
              </p:nvSpPr>
              <p:spPr>
                <a:xfrm>
                  <a:off x="12635427" y="6053892"/>
                  <a:ext cx="46293" cy="184215"/>
                </a:xfrm>
                <a:prstGeom prst="rect">
                  <a:avLst/>
                </a:prstGeom>
                <a:solidFill>
                  <a:srgbClr val="EDC87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6" name="Rechthoek 135">
                  <a:extLst>
                    <a:ext uri="{FF2B5EF4-FFF2-40B4-BE49-F238E27FC236}">
                      <a16:creationId xmlns:a16="http://schemas.microsoft.com/office/drawing/2014/main" id="{7247A3E1-793F-4A56-9475-4E3D27EBE2FF}"/>
                    </a:ext>
                  </a:extLst>
                </p:cNvPr>
                <p:cNvSpPr/>
                <p:nvPr userDrawn="1"/>
              </p:nvSpPr>
              <p:spPr>
                <a:xfrm>
                  <a:off x="12697389" y="6094907"/>
                  <a:ext cx="46293" cy="14320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115" name="Groep 114">
                <a:extLst>
                  <a:ext uri="{FF2B5EF4-FFF2-40B4-BE49-F238E27FC236}">
                    <a16:creationId xmlns:a16="http://schemas.microsoft.com/office/drawing/2014/main" id="{CEA36070-9A03-4B3E-9467-4963C3A15DD1}"/>
                  </a:ext>
                </a:extLst>
              </p:cNvPr>
              <p:cNvGrpSpPr/>
              <p:nvPr userDrawn="1"/>
            </p:nvGrpSpPr>
            <p:grpSpPr>
              <a:xfrm>
                <a:off x="-3261070" y="3635199"/>
                <a:ext cx="168905" cy="104490"/>
                <a:chOff x="-3261070" y="3620931"/>
                <a:chExt cx="193920" cy="119965"/>
              </a:xfrm>
            </p:grpSpPr>
            <p:sp>
              <p:nvSpPr>
                <p:cNvPr id="116" name="Rechthoek 115">
                  <a:extLst>
                    <a:ext uri="{FF2B5EF4-FFF2-40B4-BE49-F238E27FC236}">
                      <a16:creationId xmlns:a16="http://schemas.microsoft.com/office/drawing/2014/main" id="{C71362F2-068F-47A6-BBB9-A181556B04F0}"/>
                    </a:ext>
                  </a:extLst>
                </p:cNvPr>
                <p:cNvSpPr/>
                <p:nvPr userDrawn="1"/>
              </p:nvSpPr>
              <p:spPr>
                <a:xfrm>
                  <a:off x="-3261070" y="3643881"/>
                  <a:ext cx="142985" cy="9520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117" name="Groep 116">
                  <a:extLst>
                    <a:ext uri="{FF2B5EF4-FFF2-40B4-BE49-F238E27FC236}">
                      <a16:creationId xmlns:a16="http://schemas.microsoft.com/office/drawing/2014/main" id="{C0A0169B-5362-41AD-BBAD-A92F8EC05801}"/>
                    </a:ext>
                  </a:extLst>
                </p:cNvPr>
                <p:cNvGrpSpPr/>
                <p:nvPr userDrawn="1"/>
              </p:nvGrpSpPr>
              <p:grpSpPr>
                <a:xfrm>
                  <a:off x="-3261070" y="3622063"/>
                  <a:ext cx="141113" cy="117345"/>
                  <a:chOff x="1094874" y="-878306"/>
                  <a:chExt cx="867364" cy="613611"/>
                </a:xfrm>
              </p:grpSpPr>
              <p:cxnSp>
                <p:nvCxnSpPr>
                  <p:cNvPr id="127" name="Rechte verbindingslijn 126">
                    <a:extLst>
                      <a:ext uri="{FF2B5EF4-FFF2-40B4-BE49-F238E27FC236}">
                        <a16:creationId xmlns:a16="http://schemas.microsoft.com/office/drawing/2014/main" id="{440B0F13-0148-4FAC-922D-21AC8BB539C9}"/>
                      </a:ext>
                    </a:extLst>
                  </p:cNvPr>
                  <p:cNvCxnSpPr>
                    <a:cxnSpLocks/>
                  </p:cNvCxnSpPr>
                  <p:nvPr userDrawn="1"/>
                </p:nvCxnSpPr>
                <p:spPr>
                  <a:xfrm>
                    <a:off x="1094874" y="-878305"/>
                    <a:ext cx="0" cy="613610"/>
                  </a:xfrm>
                  <a:prstGeom prst="line">
                    <a:avLst/>
                  </a:prstGeom>
                  <a:ln>
                    <a:solidFill>
                      <a:srgbClr val="81818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Rechte verbindingslijn 127">
                    <a:extLst>
                      <a:ext uri="{FF2B5EF4-FFF2-40B4-BE49-F238E27FC236}">
                        <a16:creationId xmlns:a16="http://schemas.microsoft.com/office/drawing/2014/main" id="{AC1B1BDF-573E-499B-BB7E-F42E02C9A1EA}"/>
                      </a:ext>
                    </a:extLst>
                  </p:cNvPr>
                  <p:cNvCxnSpPr>
                    <a:cxnSpLocks/>
                  </p:cNvCxnSpPr>
                  <p:nvPr userDrawn="1"/>
                </p:nvCxnSpPr>
                <p:spPr>
                  <a:xfrm>
                    <a:off x="1962238" y="-878306"/>
                    <a:ext cx="0" cy="613611"/>
                  </a:xfrm>
                  <a:prstGeom prst="line">
                    <a:avLst/>
                  </a:prstGeom>
                  <a:ln>
                    <a:solidFill>
                      <a:srgbClr val="81818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29" name="Groep 128">
                    <a:extLst>
                      <a:ext uri="{FF2B5EF4-FFF2-40B4-BE49-F238E27FC236}">
                        <a16:creationId xmlns:a16="http://schemas.microsoft.com/office/drawing/2014/main" id="{DB3313EC-5B77-445B-ADBE-72EC76EC6208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270535" y="-878306"/>
                    <a:ext cx="526983" cy="613611"/>
                    <a:chOff x="1270535" y="-745959"/>
                    <a:chExt cx="526983" cy="481264"/>
                  </a:xfrm>
                </p:grpSpPr>
                <p:cxnSp>
                  <p:nvCxnSpPr>
                    <p:cNvPr id="130" name="Rechte verbindingslijn 129">
                      <a:extLst>
                        <a:ext uri="{FF2B5EF4-FFF2-40B4-BE49-F238E27FC236}">
                          <a16:creationId xmlns:a16="http://schemas.microsoft.com/office/drawing/2014/main" id="{A0B551F4-C5A8-432C-9849-A3DE89E14ACD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446196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Rechte verbindingslijn 130">
                      <a:extLst>
                        <a:ext uri="{FF2B5EF4-FFF2-40B4-BE49-F238E27FC236}">
                          <a16:creationId xmlns:a16="http://schemas.microsoft.com/office/drawing/2014/main" id="{2BBB01B6-4DD9-4D1D-B143-D13FE6D8D377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270535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Rechte verbindingslijn 131">
                      <a:extLst>
                        <a:ext uri="{FF2B5EF4-FFF2-40B4-BE49-F238E27FC236}">
                          <a16:creationId xmlns:a16="http://schemas.microsoft.com/office/drawing/2014/main" id="{0D0ADC65-CD19-478A-B632-C851B5558C64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621857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Rechte verbindingslijn 132">
                      <a:extLst>
                        <a:ext uri="{FF2B5EF4-FFF2-40B4-BE49-F238E27FC236}">
                          <a16:creationId xmlns:a16="http://schemas.microsoft.com/office/drawing/2014/main" id="{D7BBDA48-79E9-4BD1-82B7-05F459F106E6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797518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118" name="Rechte verbindingslijn 117">
                  <a:extLst>
                    <a:ext uri="{FF2B5EF4-FFF2-40B4-BE49-F238E27FC236}">
                      <a16:creationId xmlns:a16="http://schemas.microsoft.com/office/drawing/2014/main" id="{C839139A-A464-442F-A611-2A46CEC1976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0471" y="3739408"/>
                  <a:ext cx="143329" cy="0"/>
                </a:xfrm>
                <a:prstGeom prst="line">
                  <a:avLst/>
                </a:prstGeom>
                <a:ln w="6350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Rechte verbindingslijn 118">
                  <a:extLst>
                    <a:ext uri="{FF2B5EF4-FFF2-40B4-BE49-F238E27FC236}">
                      <a16:creationId xmlns:a16="http://schemas.microsoft.com/office/drawing/2014/main" id="{FC19BA25-3DBA-4139-9216-46B56CDC117B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1070" y="3713352"/>
                  <a:ext cx="142893" cy="0"/>
                </a:xfrm>
                <a:prstGeom prst="line">
                  <a:avLst/>
                </a:prstGeom>
                <a:ln w="3175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Rechte verbindingslijn 119">
                  <a:extLst>
                    <a:ext uri="{FF2B5EF4-FFF2-40B4-BE49-F238E27FC236}">
                      <a16:creationId xmlns:a16="http://schemas.microsoft.com/office/drawing/2014/main" id="{9BDF2D5F-0EF3-473B-99AA-EA2F22A53D9F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1070" y="3689677"/>
                  <a:ext cx="142893" cy="0"/>
                </a:xfrm>
                <a:prstGeom prst="line">
                  <a:avLst/>
                </a:prstGeom>
                <a:ln w="3175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Rechte verbindingslijn 120">
                  <a:extLst>
                    <a:ext uri="{FF2B5EF4-FFF2-40B4-BE49-F238E27FC236}">
                      <a16:creationId xmlns:a16="http://schemas.microsoft.com/office/drawing/2014/main" id="{19F743FF-4DC2-478A-A77A-D703147B1BFF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1070" y="3663621"/>
                  <a:ext cx="142893" cy="0"/>
                </a:xfrm>
                <a:prstGeom prst="line">
                  <a:avLst/>
                </a:prstGeom>
                <a:ln w="3175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2" name="Rechthoek 121">
                  <a:extLst>
                    <a:ext uri="{FF2B5EF4-FFF2-40B4-BE49-F238E27FC236}">
                      <a16:creationId xmlns:a16="http://schemas.microsoft.com/office/drawing/2014/main" id="{ABE1C84A-1A63-4C00-AF3C-EC49444BFA22}"/>
                    </a:ext>
                  </a:extLst>
                </p:cNvPr>
                <p:cNvSpPr/>
                <p:nvPr userDrawn="1"/>
              </p:nvSpPr>
              <p:spPr>
                <a:xfrm>
                  <a:off x="-3261070" y="3620931"/>
                  <a:ext cx="142893" cy="24910"/>
                </a:xfrm>
                <a:prstGeom prst="rect">
                  <a:avLst/>
                </a:prstGeom>
                <a:solidFill>
                  <a:srgbClr val="8181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123" name="Groep 122">
                  <a:extLst>
                    <a:ext uri="{FF2B5EF4-FFF2-40B4-BE49-F238E27FC236}">
                      <a16:creationId xmlns:a16="http://schemas.microsoft.com/office/drawing/2014/main" id="{64C18DD1-8657-4F36-823F-068D0167ECAB}"/>
                    </a:ext>
                  </a:extLst>
                </p:cNvPr>
                <p:cNvGrpSpPr/>
                <p:nvPr userDrawn="1"/>
              </p:nvGrpSpPr>
              <p:grpSpPr>
                <a:xfrm rot="2700000">
                  <a:off x="-3158000" y="3650045"/>
                  <a:ext cx="34350" cy="147351"/>
                  <a:chOff x="3148392" y="-836646"/>
                  <a:chExt cx="132124" cy="596095"/>
                </a:xfrm>
                <a:solidFill>
                  <a:srgbClr val="3399FF"/>
                </a:solidFill>
              </p:grpSpPr>
              <p:sp>
                <p:nvSpPr>
                  <p:cNvPr id="124" name="Rechthoek 123">
                    <a:extLst>
                      <a:ext uri="{FF2B5EF4-FFF2-40B4-BE49-F238E27FC236}">
                        <a16:creationId xmlns:a16="http://schemas.microsoft.com/office/drawing/2014/main" id="{32E2D7CC-99CC-478B-8DD1-C2B44D9FA63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148632" y="-725510"/>
                    <a:ext cx="131884" cy="281356"/>
                  </a:xfrm>
                  <a:prstGeom prst="rect">
                    <a:avLst/>
                  </a:prstGeom>
                  <a:solidFill>
                    <a:srgbClr val="4D82B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400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25" name="Rechthoek: afgeronde bovenhoeken 124">
                    <a:extLst>
                      <a:ext uri="{FF2B5EF4-FFF2-40B4-BE49-F238E27FC236}">
                        <a16:creationId xmlns:a16="http://schemas.microsoft.com/office/drawing/2014/main" id="{EEDA63C9-6A46-47EC-9D63-38ACB5B5080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148556" y="-836646"/>
                    <a:ext cx="131882" cy="87614"/>
                  </a:xfrm>
                  <a:prstGeom prst="round2SameRect">
                    <a:avLst>
                      <a:gd name="adj1" fmla="val 50000"/>
                      <a:gd name="adj2" fmla="val 0"/>
                    </a:avLst>
                  </a:prstGeom>
                  <a:solidFill>
                    <a:srgbClr val="4D82B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400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26" name="Gelijkbenige driehoek 125">
                    <a:extLst>
                      <a:ext uri="{FF2B5EF4-FFF2-40B4-BE49-F238E27FC236}">
                        <a16:creationId xmlns:a16="http://schemas.microsoft.com/office/drawing/2014/main" id="{49C8F1E3-5DFC-4933-8911-ED698CA68020}"/>
                      </a:ext>
                    </a:extLst>
                  </p:cNvPr>
                  <p:cNvSpPr/>
                  <p:nvPr userDrawn="1"/>
                </p:nvSpPr>
                <p:spPr>
                  <a:xfrm rot="10800000">
                    <a:off x="3148392" y="-420304"/>
                    <a:ext cx="131887" cy="179753"/>
                  </a:xfrm>
                  <a:prstGeom prst="triangle">
                    <a:avLst/>
                  </a:prstGeom>
                  <a:solidFill>
                    <a:srgbClr val="4D82B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400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</p:grpSp>
        <p:sp>
          <p:nvSpPr>
            <p:cNvPr id="90" name="Rechthoek 89">
              <a:extLst>
                <a:ext uri="{FF2B5EF4-FFF2-40B4-BE49-F238E27FC236}">
                  <a16:creationId xmlns:a16="http://schemas.microsoft.com/office/drawing/2014/main" id="{50652EB5-EB8D-4584-A258-FD585D841F83}"/>
                </a:ext>
              </a:extLst>
            </p:cNvPr>
            <p:cNvSpPr/>
            <p:nvPr userDrawn="1"/>
          </p:nvSpPr>
          <p:spPr>
            <a:xfrm>
              <a:off x="-3786165" y="1"/>
              <a:ext cx="3593091" cy="318710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 Chart</a:t>
              </a:r>
            </a:p>
          </p:txBody>
        </p:sp>
        <p:sp>
          <p:nvSpPr>
            <p:cNvPr id="91" name="Ovaal 90">
              <a:extLst>
                <a:ext uri="{FF2B5EF4-FFF2-40B4-BE49-F238E27FC236}">
                  <a16:creationId xmlns:a16="http://schemas.microsoft.com/office/drawing/2014/main" id="{90D861BE-95F5-486F-A34A-2AB06BC46362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92" name="Rechthoek 91">
              <a:extLst>
                <a:ext uri="{FF2B5EF4-FFF2-40B4-BE49-F238E27FC236}">
                  <a16:creationId xmlns:a16="http://schemas.microsoft.com/office/drawing/2014/main" id="{F9B8E598-A060-4CBB-91F1-D65C5805216E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chart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chart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93" name="Ovaal 92">
              <a:extLst>
                <a:ext uri="{FF2B5EF4-FFF2-40B4-BE49-F238E27FC236}">
                  <a16:creationId xmlns:a16="http://schemas.microsoft.com/office/drawing/2014/main" id="{C377C14B-3D21-4399-ADE4-048705B68880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94" name="Rechthoek 93">
              <a:extLst>
                <a:ext uri="{FF2B5EF4-FFF2-40B4-BE49-F238E27FC236}">
                  <a16:creationId xmlns:a16="http://schemas.microsoft.com/office/drawing/2014/main" id="{66798686-848A-4701-9836-A121E66587B9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chart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95" name="Groep 94">
              <a:extLst>
                <a:ext uri="{FF2B5EF4-FFF2-40B4-BE49-F238E27FC236}">
                  <a16:creationId xmlns:a16="http://schemas.microsoft.com/office/drawing/2014/main" id="{1393E9DB-2D16-4ED5-934F-966A2526D0ED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106" name="Rechthoek 105">
                <a:extLst>
                  <a:ext uri="{FF2B5EF4-FFF2-40B4-BE49-F238E27FC236}">
                    <a16:creationId xmlns:a16="http://schemas.microsoft.com/office/drawing/2014/main" id="{C5B3FDD9-A9D3-4577-AFFD-07E029E9DD65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107" name="Rechte verbindingslijn 106">
                <a:extLst>
                  <a:ext uri="{FF2B5EF4-FFF2-40B4-BE49-F238E27FC236}">
                    <a16:creationId xmlns:a16="http://schemas.microsoft.com/office/drawing/2014/main" id="{7E45B81B-3299-4EFB-9FBC-3E50BB6B6957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108" name="Gelijkbenige driehoek 107">
                <a:extLst>
                  <a:ext uri="{FF2B5EF4-FFF2-40B4-BE49-F238E27FC236}">
                    <a16:creationId xmlns:a16="http://schemas.microsoft.com/office/drawing/2014/main" id="{C08554D6-8A43-4002-B719-285B11E08A49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96" name="Groep 95">
              <a:extLst>
                <a:ext uri="{FF2B5EF4-FFF2-40B4-BE49-F238E27FC236}">
                  <a16:creationId xmlns:a16="http://schemas.microsoft.com/office/drawing/2014/main" id="{A8F07A0C-DE53-4D70-9899-026AC1FE4EB2}"/>
                </a:ext>
              </a:extLst>
            </p:cNvPr>
            <p:cNvGrpSpPr/>
            <p:nvPr userDrawn="1"/>
          </p:nvGrpSpPr>
          <p:grpSpPr>
            <a:xfrm>
              <a:off x="-3316599" y="1232480"/>
              <a:ext cx="289372" cy="314992"/>
              <a:chOff x="7322769" y="-310267"/>
              <a:chExt cx="289372" cy="314992"/>
            </a:xfrm>
          </p:grpSpPr>
          <p:sp>
            <p:nvSpPr>
              <p:cNvPr id="103" name="Rechthoek 102">
                <a:extLst>
                  <a:ext uri="{FF2B5EF4-FFF2-40B4-BE49-F238E27FC236}">
                    <a16:creationId xmlns:a16="http://schemas.microsoft.com/office/drawing/2014/main" id="{139C61DD-260E-4178-8AFC-5E70E61745B4}"/>
                  </a:ext>
                </a:extLst>
              </p:cNvPr>
              <p:cNvSpPr/>
              <p:nvPr userDrawn="1"/>
            </p:nvSpPr>
            <p:spPr>
              <a:xfrm>
                <a:off x="7322769" y="-211712"/>
                <a:ext cx="79156" cy="216437"/>
              </a:xfrm>
              <a:prstGeom prst="rect">
                <a:avLst/>
              </a:prstGeom>
              <a:solidFill>
                <a:srgbClr val="4D82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4" name="Rechthoek 103">
                <a:extLst>
                  <a:ext uri="{FF2B5EF4-FFF2-40B4-BE49-F238E27FC236}">
                    <a16:creationId xmlns:a16="http://schemas.microsoft.com/office/drawing/2014/main" id="{8957F92D-4356-4C65-BB44-2A5CC90C692A}"/>
                  </a:ext>
                </a:extLst>
              </p:cNvPr>
              <p:cNvSpPr/>
              <p:nvPr userDrawn="1"/>
            </p:nvSpPr>
            <p:spPr>
              <a:xfrm>
                <a:off x="7427035" y="-310267"/>
                <a:ext cx="79156" cy="314992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5" name="Rechthoek 104">
                <a:extLst>
                  <a:ext uri="{FF2B5EF4-FFF2-40B4-BE49-F238E27FC236}">
                    <a16:creationId xmlns:a16="http://schemas.microsoft.com/office/drawing/2014/main" id="{5C9F527A-53D4-42C4-BF8C-A86358345F8D}"/>
                  </a:ext>
                </a:extLst>
              </p:cNvPr>
              <p:cNvSpPr/>
              <p:nvPr userDrawn="1"/>
            </p:nvSpPr>
            <p:spPr>
              <a:xfrm>
                <a:off x="7532985" y="-240134"/>
                <a:ext cx="79156" cy="24485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97" name="Ovaal 96">
              <a:extLst>
                <a:ext uri="{FF2B5EF4-FFF2-40B4-BE49-F238E27FC236}">
                  <a16:creationId xmlns:a16="http://schemas.microsoft.com/office/drawing/2014/main" id="{B9C165EC-02F9-49EF-A499-DF19B0523B5A}"/>
                </a:ext>
              </a:extLst>
            </p:cNvPr>
            <p:cNvSpPr/>
            <p:nvPr userDrawn="1"/>
          </p:nvSpPr>
          <p:spPr>
            <a:xfrm>
              <a:off x="-3603587" y="255560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98" name="Rechthoek 97">
              <a:extLst>
                <a:ext uri="{FF2B5EF4-FFF2-40B4-BE49-F238E27FC236}">
                  <a16:creationId xmlns:a16="http://schemas.microsoft.com/office/drawing/2014/main" id="{8B106EE8-9E5B-4448-A956-0633573D2187}"/>
                </a:ext>
              </a:extLst>
            </p:cNvPr>
            <p:cNvSpPr/>
            <p:nvPr userDrawn="1"/>
          </p:nvSpPr>
          <p:spPr>
            <a:xfrm>
              <a:off x="-3319415" y="2555610"/>
              <a:ext cx="2944682" cy="4605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Change the format of the chart by clicking on various parts of the chart and using the various options under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‘Chart Tools’ - ‘Format’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</a:t>
              </a:r>
            </a:p>
          </p:txBody>
        </p:sp>
        <p:sp>
          <p:nvSpPr>
            <p:cNvPr id="99" name="Rechthoek 98">
              <a:extLst>
                <a:ext uri="{FF2B5EF4-FFF2-40B4-BE49-F238E27FC236}">
                  <a16:creationId xmlns:a16="http://schemas.microsoft.com/office/drawing/2014/main" id="{EC183F78-E1FA-4F35-909D-2E6D8006A285}"/>
                </a:ext>
              </a:extLst>
            </p:cNvPr>
            <p:cNvSpPr/>
            <p:nvPr userDrawn="1"/>
          </p:nvSpPr>
          <p:spPr>
            <a:xfrm>
              <a:off x="-3786437" y="5027258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100" name="ICOON_info">
              <a:extLst>
                <a:ext uri="{FF2B5EF4-FFF2-40B4-BE49-F238E27FC236}">
                  <a16:creationId xmlns:a16="http://schemas.microsoft.com/office/drawing/2014/main" id="{A9BBCD5F-50CF-41C9-B43B-E87103782CD6}"/>
                </a:ext>
              </a:extLst>
            </p:cNvPr>
            <p:cNvGrpSpPr/>
            <p:nvPr userDrawn="1"/>
          </p:nvGrpSpPr>
          <p:grpSpPr>
            <a:xfrm>
              <a:off x="-376736" y="4856209"/>
              <a:ext cx="283685" cy="283685"/>
              <a:chOff x="-376736" y="5583395"/>
              <a:chExt cx="283685" cy="283685"/>
            </a:xfrm>
          </p:grpSpPr>
          <p:sp>
            <p:nvSpPr>
              <p:cNvPr id="101" name="Ovaal 100">
                <a:extLst>
                  <a:ext uri="{FF2B5EF4-FFF2-40B4-BE49-F238E27FC236}">
                    <a16:creationId xmlns:a16="http://schemas.microsoft.com/office/drawing/2014/main" id="{66233435-0748-4AF3-9180-D2B538B8BF94}"/>
                  </a:ext>
                </a:extLst>
              </p:cNvPr>
              <p:cNvSpPr/>
              <p:nvPr userDrawn="1"/>
            </p:nvSpPr>
            <p:spPr>
              <a:xfrm>
                <a:off x="-356709" y="5602861"/>
                <a:ext cx="244751" cy="244751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2" name="Graphic 163" descr="Informatie">
                <a:extLst>
                  <a:ext uri="{FF2B5EF4-FFF2-40B4-BE49-F238E27FC236}">
                    <a16:creationId xmlns:a16="http://schemas.microsoft.com/office/drawing/2014/main" id="{361CD4D6-0F6E-4F1E-87F6-7C8D472C9247}"/>
                  </a:ext>
                </a:extLst>
              </p:cNvPr>
              <p:cNvSpPr/>
              <p:nvPr userDrawn="1"/>
            </p:nvSpPr>
            <p:spPr>
              <a:xfrm>
                <a:off x="-376736" y="5583395"/>
                <a:ext cx="283685" cy="28368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70" name="INFO">
            <a:extLst>
              <a:ext uri="{FF2B5EF4-FFF2-40B4-BE49-F238E27FC236}">
                <a16:creationId xmlns:a16="http://schemas.microsoft.com/office/drawing/2014/main" id="{BB8F6390-EE72-42C8-A3A9-011C3620D453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CHART</a:t>
            </a:r>
          </a:p>
        </p:txBody>
      </p:sp>
      <p:grpSp>
        <p:nvGrpSpPr>
          <p:cNvPr id="8" name="HAAK LIJN">
            <a:extLst>
              <a:ext uri="{FF2B5EF4-FFF2-40B4-BE49-F238E27FC236}">
                <a16:creationId xmlns:a16="http://schemas.microsoft.com/office/drawing/2014/main" id="{EFDFAB03-91D8-4483-AC67-06A8D2882A2E}"/>
              </a:ext>
            </a:extLst>
          </p:cNvPr>
          <p:cNvGrpSpPr/>
          <p:nvPr userDrawn="1"/>
        </p:nvGrpSpPr>
        <p:grpSpPr>
          <a:xfrm>
            <a:off x="540812" y="0"/>
            <a:ext cx="76800" cy="6858000"/>
            <a:chOff x="578912" y="0"/>
            <a:chExt cx="76800" cy="6858000"/>
          </a:xfrm>
        </p:grpSpPr>
        <p:cxnSp>
          <p:nvCxnSpPr>
            <p:cNvPr id="9" name="LIJN">
              <a:extLst>
                <a:ext uri="{FF2B5EF4-FFF2-40B4-BE49-F238E27FC236}">
                  <a16:creationId xmlns:a16="http://schemas.microsoft.com/office/drawing/2014/main" id="{5D9AE919-B95B-4778-93CC-61EBCE8E12C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900113"/>
              <a:ext cx="0" cy="5957887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7505D114-5C0C-4A51-ACFD-1B5D09C8324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78912" y="652464"/>
              <a:ext cx="76800" cy="201600"/>
            </a:xfrm>
            <a:prstGeom prst="rect">
              <a:avLst/>
            </a:prstGeom>
          </p:spPr>
        </p:pic>
        <p:cxnSp>
          <p:nvCxnSpPr>
            <p:cNvPr id="11" name="LIJN">
              <a:extLst>
                <a:ext uri="{FF2B5EF4-FFF2-40B4-BE49-F238E27FC236}">
                  <a16:creationId xmlns:a16="http://schemas.microsoft.com/office/drawing/2014/main" id="{69132C65-7BAB-4BD7-A61E-6178C736BF1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0"/>
              <a:ext cx="0" cy="595314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jdelijke aanduiding voor grafiek 12">
            <a:extLst>
              <a:ext uri="{FF2B5EF4-FFF2-40B4-BE49-F238E27FC236}">
                <a16:creationId xmlns:a16="http://schemas.microsoft.com/office/drawing/2014/main" id="{C7367DA8-F33F-498A-91F9-2C11185EE4DF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777244" y="1856127"/>
            <a:ext cx="10828800" cy="4438800"/>
          </a:xfrm>
          <a:prstGeom prst="rect">
            <a:avLst/>
          </a:prstGeom>
          <a:noFill/>
          <a:ln>
            <a:noFill/>
          </a:ln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on the icon below </a:t>
            </a:r>
            <a:br>
              <a:rPr lang="en-GB" dirty="0"/>
            </a:br>
            <a:r>
              <a:rPr lang="en-GB" dirty="0"/>
              <a:t>to insert a chart.</a:t>
            </a:r>
          </a:p>
        </p:txBody>
      </p:sp>
      <p:sp>
        <p:nvSpPr>
          <p:cNvPr id="71" name="Logo">
            <a:extLst>
              <a:ext uri="{FF2B5EF4-FFF2-40B4-BE49-F238E27FC236}">
                <a16:creationId xmlns:a16="http://schemas.microsoft.com/office/drawing/2014/main" id="{DF136417-391A-4578-B74C-8E31F6459E91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10549612" y="6480355"/>
            <a:ext cx="1060019" cy="185413"/>
          </a:xfrm>
          <a:blipFill>
            <a:blip r:embed="rId4"/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0" i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7" name="Ondertitel">
            <a:extLst>
              <a:ext uri="{FF2B5EF4-FFF2-40B4-BE49-F238E27FC236}">
                <a16:creationId xmlns:a16="http://schemas.microsoft.com/office/drawing/2014/main" id="{5E99D4F0-F15F-4BC3-A3B2-3C81C0662ABD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4" y="924516"/>
            <a:ext cx="10827096" cy="349200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Second light subtitle</a:t>
            </a:r>
            <a:endParaRPr lang="en-GB" dirty="0"/>
          </a:p>
        </p:txBody>
      </p:sp>
      <p:sp>
        <p:nvSpPr>
          <p:cNvPr id="4" name="Titel">
            <a:extLst>
              <a:ext uri="{FF2B5EF4-FFF2-40B4-BE49-F238E27FC236}">
                <a16:creationId xmlns:a16="http://schemas.microsoft.com/office/drawing/2014/main" id="{2578D845-B8AD-412B-9C8F-C5259157CF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GB" dirty="0"/>
              <a:t>First bold title</a:t>
            </a:r>
          </a:p>
        </p:txBody>
      </p:sp>
    </p:spTree>
    <p:extLst>
      <p:ext uri="{BB962C8B-B14F-4D97-AF65-F5344CB8AC3E}">
        <p14:creationId xmlns:p14="http://schemas.microsoft.com/office/powerpoint/2010/main" val="2958921741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8" name="INSTRUCTION">
            <a:extLst>
              <a:ext uri="{FF2B5EF4-FFF2-40B4-BE49-F238E27FC236}">
                <a16:creationId xmlns:a16="http://schemas.microsoft.com/office/drawing/2014/main" id="{8C5D0E03-1846-4E23-AC1B-D5DC427E5810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289" name="Rechthoek 288">
              <a:extLst>
                <a:ext uri="{FF2B5EF4-FFF2-40B4-BE49-F238E27FC236}">
                  <a16:creationId xmlns:a16="http://schemas.microsoft.com/office/drawing/2014/main" id="{78DD2E84-EB9C-4098-B604-F413E8EE8462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290" name="Ovaal 289">
              <a:extLst>
                <a:ext uri="{FF2B5EF4-FFF2-40B4-BE49-F238E27FC236}">
                  <a16:creationId xmlns:a16="http://schemas.microsoft.com/office/drawing/2014/main" id="{5241702F-A423-4C38-B66F-E76F0385BE67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91" name="Rechthoek 290">
              <a:extLst>
                <a:ext uri="{FF2B5EF4-FFF2-40B4-BE49-F238E27FC236}">
                  <a16:creationId xmlns:a16="http://schemas.microsoft.com/office/drawing/2014/main" id="{1B679185-40DE-4894-94EE-6742F4750984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9388" marR="0" lvl="0" indent="-179388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71A4C3"/>
                </a:buClr>
                <a:buSzPct val="100000"/>
                <a:buFontTx/>
                <a:buBlip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</a:buBlip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Bullet</a:t>
              </a:r>
            </a:p>
          </p:txBody>
        </p:sp>
        <p:sp>
          <p:nvSpPr>
            <p:cNvPr id="292" name="Ovaal 291">
              <a:extLst>
                <a:ext uri="{FF2B5EF4-FFF2-40B4-BE49-F238E27FC236}">
                  <a16:creationId xmlns:a16="http://schemas.microsoft.com/office/drawing/2014/main" id="{DD115CF0-565D-43E1-9639-92AB1D4E261B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93" name="Rechthoek 292">
              <a:extLst>
                <a:ext uri="{FF2B5EF4-FFF2-40B4-BE49-F238E27FC236}">
                  <a16:creationId xmlns:a16="http://schemas.microsoft.com/office/drawing/2014/main" id="{F39AD237-C390-4A3E-8396-E71750422807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294" name="Rechthoek 293">
              <a:extLst>
                <a:ext uri="{FF2B5EF4-FFF2-40B4-BE49-F238E27FC236}">
                  <a16:creationId xmlns:a16="http://schemas.microsoft.com/office/drawing/2014/main" id="{58BAECBF-6569-4EF7-A520-45E790408D07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1" indent="-180975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71A4C3"/>
                </a:buClr>
                <a:buSzPct val="100000"/>
                <a:buFontTx/>
                <a:buBlip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Sub-bullet</a:t>
              </a:r>
            </a:p>
          </p:txBody>
        </p:sp>
        <p:sp>
          <p:nvSpPr>
            <p:cNvPr id="295" name="Ovaal 294">
              <a:extLst>
                <a:ext uri="{FF2B5EF4-FFF2-40B4-BE49-F238E27FC236}">
                  <a16:creationId xmlns:a16="http://schemas.microsoft.com/office/drawing/2014/main" id="{BA399255-6AFC-4919-824D-D1D878DC4EA9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96" name="Rechthoek 295">
              <a:extLst>
                <a:ext uri="{FF2B5EF4-FFF2-40B4-BE49-F238E27FC236}">
                  <a16:creationId xmlns:a16="http://schemas.microsoft.com/office/drawing/2014/main" id="{5D725047-062F-42CA-82AB-0C6E29D61CFD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2" indent="0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0070C0"/>
                </a:buClr>
                <a:buSzPct val="85000"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Default text</a:t>
              </a:r>
            </a:p>
          </p:txBody>
        </p:sp>
        <p:sp>
          <p:nvSpPr>
            <p:cNvPr id="297" name="Ovaal 296">
              <a:extLst>
                <a:ext uri="{FF2B5EF4-FFF2-40B4-BE49-F238E27FC236}">
                  <a16:creationId xmlns:a16="http://schemas.microsoft.com/office/drawing/2014/main" id="{13431989-3E53-4BE1-B969-8E8D32DB4854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298" name="Rechthoek 297">
              <a:extLst>
                <a:ext uri="{FF2B5EF4-FFF2-40B4-BE49-F238E27FC236}">
                  <a16:creationId xmlns:a16="http://schemas.microsoft.com/office/drawing/2014/main" id="{811FC2EA-5D4B-47AC-AAB5-0EA6BF3FD76B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3" indent="0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30" normalizeH="0" baseline="0" noProof="0" dirty="0">
                  <a:ln>
                    <a:noFill/>
                  </a:ln>
                  <a:solidFill>
                    <a:srgbClr val="71A4C3"/>
                  </a:solidFill>
                  <a:effectLst/>
                  <a:uLnTx/>
                  <a:uFillTx/>
                  <a:latin typeface="Segoe UI"/>
                  <a:ea typeface="+mn-ea"/>
                  <a:cs typeface="Calibri" panose="020F0502020204030204" pitchFamily="34" charset="0"/>
                </a:rPr>
                <a:t>header</a:t>
              </a:r>
            </a:p>
          </p:txBody>
        </p:sp>
        <p:sp>
          <p:nvSpPr>
            <p:cNvPr id="299" name="Ovaal 298">
              <a:extLst>
                <a:ext uri="{FF2B5EF4-FFF2-40B4-BE49-F238E27FC236}">
                  <a16:creationId xmlns:a16="http://schemas.microsoft.com/office/drawing/2014/main" id="{39BCF293-54CF-4354-BD0A-0890E4ACF3D9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300" name="Rechthoek 299">
              <a:extLst>
                <a:ext uri="{FF2B5EF4-FFF2-40B4-BE49-F238E27FC236}">
                  <a16:creationId xmlns:a16="http://schemas.microsoft.com/office/drawing/2014/main" id="{41AE0488-EC18-43C8-B2C7-26ECA0A3C9A0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4" indent="-182563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prstClr val="black"/>
                </a:buClr>
                <a:buSzTx/>
                <a:buFont typeface="+mj-lt"/>
                <a:buAutoNum type="arabicPeriod"/>
                <a:tabLst>
                  <a:tab pos="274638" algn="l"/>
                </a:tabLst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Numerical bullet</a:t>
              </a:r>
            </a:p>
          </p:txBody>
        </p:sp>
        <p:sp>
          <p:nvSpPr>
            <p:cNvPr id="301" name="Ovaal 300">
              <a:extLst>
                <a:ext uri="{FF2B5EF4-FFF2-40B4-BE49-F238E27FC236}">
                  <a16:creationId xmlns:a16="http://schemas.microsoft.com/office/drawing/2014/main" id="{6A261A77-71A7-4D10-9DA1-7E6289AC83A6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302" name="Rechthoek 301">
              <a:extLst>
                <a:ext uri="{FF2B5EF4-FFF2-40B4-BE49-F238E27FC236}">
                  <a16:creationId xmlns:a16="http://schemas.microsoft.com/office/drawing/2014/main" id="{4B802334-1023-420C-9F6B-8E19447F4F25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6" indent="-180975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Blip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Sub-bullet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3" name="Ovaal 302">
              <a:extLst>
                <a:ext uri="{FF2B5EF4-FFF2-40B4-BE49-F238E27FC236}">
                  <a16:creationId xmlns:a16="http://schemas.microsoft.com/office/drawing/2014/main" id="{4F85097C-5067-4653-961A-228DBD4C12E5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304" name="Rechthoek 303">
              <a:extLst>
                <a:ext uri="{FF2B5EF4-FFF2-40B4-BE49-F238E27FC236}">
                  <a16:creationId xmlns:a16="http://schemas.microsoft.com/office/drawing/2014/main" id="{701657CF-5F8F-4818-81FA-C4614976439D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7" indent="0" algn="l" defTabSz="914400" rtl="0" eaLnBrk="1" fontAlgn="auto" latinLnBrk="0" hangingPunct="1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Default text</a:t>
              </a:r>
            </a:p>
          </p:txBody>
        </p:sp>
        <p:sp>
          <p:nvSpPr>
            <p:cNvPr id="305" name="Ovaal 304">
              <a:extLst>
                <a:ext uri="{FF2B5EF4-FFF2-40B4-BE49-F238E27FC236}">
                  <a16:creationId xmlns:a16="http://schemas.microsoft.com/office/drawing/2014/main" id="{246D7762-B366-4E7E-ACDF-2505FA1626F0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306" name="Rechthoek 305">
              <a:extLst>
                <a:ext uri="{FF2B5EF4-FFF2-40B4-BE49-F238E27FC236}">
                  <a16:creationId xmlns:a16="http://schemas.microsoft.com/office/drawing/2014/main" id="{E0E4DFBD-F6C1-4C62-B052-D385582AF181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8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71A4C3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header</a:t>
              </a:r>
            </a:p>
          </p:txBody>
        </p:sp>
        <p:sp>
          <p:nvSpPr>
            <p:cNvPr id="307" name="Ovaal 306">
              <a:extLst>
                <a:ext uri="{FF2B5EF4-FFF2-40B4-BE49-F238E27FC236}">
                  <a16:creationId xmlns:a16="http://schemas.microsoft.com/office/drawing/2014/main" id="{3BAE3230-3BCC-488D-970A-6BED10998DA4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308" name="Rechthoek 307">
              <a:extLst>
                <a:ext uri="{FF2B5EF4-FFF2-40B4-BE49-F238E27FC236}">
                  <a16:creationId xmlns:a16="http://schemas.microsoft.com/office/drawing/2014/main" id="{D4DC38FB-D9AC-4228-8353-D9B068ECDF62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9388" marR="0" lvl="5" indent="-179388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Blip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Bullet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9" name="Rechthoek 308">
              <a:extLst>
                <a:ext uri="{FF2B5EF4-FFF2-40B4-BE49-F238E27FC236}">
                  <a16:creationId xmlns:a16="http://schemas.microsoft.com/office/drawing/2014/main" id="{0F6D8325-5C88-4FF7-9682-BDFD95BB7E39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310" name="ICOON_info">
              <a:extLst>
                <a:ext uri="{FF2B5EF4-FFF2-40B4-BE49-F238E27FC236}">
                  <a16:creationId xmlns:a16="http://schemas.microsoft.com/office/drawing/2014/main" id="{4679FB23-F982-4500-B428-230D1E11EE21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352" name="Ovaal 351">
                <a:extLst>
                  <a:ext uri="{FF2B5EF4-FFF2-40B4-BE49-F238E27FC236}">
                    <a16:creationId xmlns:a16="http://schemas.microsoft.com/office/drawing/2014/main" id="{C0525B9E-4AE0-4E34-B033-C5017FBF3BFF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53" name="Graphic 163" descr="Informatie">
                <a:extLst>
                  <a:ext uri="{FF2B5EF4-FFF2-40B4-BE49-F238E27FC236}">
                    <a16:creationId xmlns:a16="http://schemas.microsoft.com/office/drawing/2014/main" id="{10F70F1D-4E91-40ED-A569-FAE5385695C7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11" name="VOORBEELD">
              <a:extLst>
                <a:ext uri="{FF2B5EF4-FFF2-40B4-BE49-F238E27FC236}">
                  <a16:creationId xmlns:a16="http://schemas.microsoft.com/office/drawing/2014/main" id="{5A8C3A4D-E31D-481C-AEAA-3D501093A5CF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312" name="Rechthoek 311">
                <a:extLst>
                  <a:ext uri="{FF2B5EF4-FFF2-40B4-BE49-F238E27FC236}">
                    <a16:creationId xmlns:a16="http://schemas.microsoft.com/office/drawing/2014/main" id="{59AEF48A-393B-40F5-B3FA-49F1C048121F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313" name="Rechthoek 312">
                <a:extLst>
                  <a:ext uri="{FF2B5EF4-FFF2-40B4-BE49-F238E27FC236}">
                    <a16:creationId xmlns:a16="http://schemas.microsoft.com/office/drawing/2014/main" id="{F2E7EB9D-2C1C-4172-99B1-A8DBBE552F86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14" name="Groep 313">
                <a:extLst>
                  <a:ext uri="{FF2B5EF4-FFF2-40B4-BE49-F238E27FC236}">
                    <a16:creationId xmlns:a16="http://schemas.microsoft.com/office/drawing/2014/main" id="{31E55E62-4C36-416B-BC0F-E246D36FC46E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345" name="Groep 344">
                  <a:extLst>
                    <a:ext uri="{FF2B5EF4-FFF2-40B4-BE49-F238E27FC236}">
                      <a16:creationId xmlns:a16="http://schemas.microsoft.com/office/drawing/2014/main" id="{40C1F36F-D7B8-4465-8F47-19AB4AE16109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47" name="Rechte verbindingslijn 346">
                    <a:extLst>
                      <a:ext uri="{FF2B5EF4-FFF2-40B4-BE49-F238E27FC236}">
                        <a16:creationId xmlns:a16="http://schemas.microsoft.com/office/drawing/2014/main" id="{ACF3C2DC-A1D0-4F6F-A84A-6EF30C5C22B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8" name="Rechte verbindingslijn 347">
                    <a:extLst>
                      <a:ext uri="{FF2B5EF4-FFF2-40B4-BE49-F238E27FC236}">
                        <a16:creationId xmlns:a16="http://schemas.microsoft.com/office/drawing/2014/main" id="{35CC0909-80C3-4577-AA26-A849EBF05D7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9" name="Rechte verbindingslijn 348">
                    <a:extLst>
                      <a:ext uri="{FF2B5EF4-FFF2-40B4-BE49-F238E27FC236}">
                        <a16:creationId xmlns:a16="http://schemas.microsoft.com/office/drawing/2014/main" id="{B736FBFA-9016-409B-91F0-70ADB6B2D0D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0" name="Rechte verbindingslijn 349">
                    <a:extLst>
                      <a:ext uri="{FF2B5EF4-FFF2-40B4-BE49-F238E27FC236}">
                        <a16:creationId xmlns:a16="http://schemas.microsoft.com/office/drawing/2014/main" id="{295E3362-FE0F-4576-8CCC-06C23F4C4C1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1" name="Rechte verbindingslijn 350">
                    <a:extLst>
                      <a:ext uri="{FF2B5EF4-FFF2-40B4-BE49-F238E27FC236}">
                        <a16:creationId xmlns:a16="http://schemas.microsoft.com/office/drawing/2014/main" id="{30BE264B-FD3F-42F3-8E85-28462FA8666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46" name="Pijl: rechts 345">
                  <a:extLst>
                    <a:ext uri="{FF2B5EF4-FFF2-40B4-BE49-F238E27FC236}">
                      <a16:creationId xmlns:a16="http://schemas.microsoft.com/office/drawing/2014/main" id="{22311681-487C-4B6E-9E1C-951757B61283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15" name="Groep 314">
                <a:extLst>
                  <a:ext uri="{FF2B5EF4-FFF2-40B4-BE49-F238E27FC236}">
                    <a16:creationId xmlns:a16="http://schemas.microsoft.com/office/drawing/2014/main" id="{6D95D758-6202-4279-B525-0244141EC511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338" name="Groep 337">
                  <a:extLst>
                    <a:ext uri="{FF2B5EF4-FFF2-40B4-BE49-F238E27FC236}">
                      <a16:creationId xmlns:a16="http://schemas.microsoft.com/office/drawing/2014/main" id="{AA8310E6-6E41-4F73-9C3E-0A237C1EAC88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40" name="Rechte verbindingslijn 339">
                    <a:extLst>
                      <a:ext uri="{FF2B5EF4-FFF2-40B4-BE49-F238E27FC236}">
                        <a16:creationId xmlns:a16="http://schemas.microsoft.com/office/drawing/2014/main" id="{062025FF-6F3A-43F9-A6F1-C2B71DA9637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1" name="Rechte verbindingslijn 340">
                    <a:extLst>
                      <a:ext uri="{FF2B5EF4-FFF2-40B4-BE49-F238E27FC236}">
                        <a16:creationId xmlns:a16="http://schemas.microsoft.com/office/drawing/2014/main" id="{9BEE9368-9080-4797-B5E7-08C1C1779CA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2" name="Rechte verbindingslijn 341">
                    <a:extLst>
                      <a:ext uri="{FF2B5EF4-FFF2-40B4-BE49-F238E27FC236}">
                        <a16:creationId xmlns:a16="http://schemas.microsoft.com/office/drawing/2014/main" id="{5904193B-7FCE-40FE-BD22-BB2F060AB53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3" name="Rechte verbindingslijn 342">
                    <a:extLst>
                      <a:ext uri="{FF2B5EF4-FFF2-40B4-BE49-F238E27FC236}">
                        <a16:creationId xmlns:a16="http://schemas.microsoft.com/office/drawing/2014/main" id="{E05F3E29-6B94-4389-8EF6-8D1B9718759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4" name="Rechte verbindingslijn 343">
                    <a:extLst>
                      <a:ext uri="{FF2B5EF4-FFF2-40B4-BE49-F238E27FC236}">
                        <a16:creationId xmlns:a16="http://schemas.microsoft.com/office/drawing/2014/main" id="{93269017-6A4D-4BA8-AAF6-884E4E42FE6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39" name="Pijl: rechts 338">
                  <a:extLst>
                    <a:ext uri="{FF2B5EF4-FFF2-40B4-BE49-F238E27FC236}">
                      <a16:creationId xmlns:a16="http://schemas.microsoft.com/office/drawing/2014/main" id="{88B06ABB-51C1-4E3A-831A-E13E52E028BF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316" name="Rechte verbindingslijn 315">
                <a:extLst>
                  <a:ext uri="{FF2B5EF4-FFF2-40B4-BE49-F238E27FC236}">
                    <a16:creationId xmlns:a16="http://schemas.microsoft.com/office/drawing/2014/main" id="{C4737387-E34B-40E9-BECE-80180E61AF1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317" name="Rechte verbindingslijn 316">
                <a:extLst>
                  <a:ext uri="{FF2B5EF4-FFF2-40B4-BE49-F238E27FC236}">
                    <a16:creationId xmlns:a16="http://schemas.microsoft.com/office/drawing/2014/main" id="{C79782F3-30F7-4C4F-9A6D-B0AFB7AB523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318" name="Rechthoek 317">
                <a:extLst>
                  <a:ext uri="{FF2B5EF4-FFF2-40B4-BE49-F238E27FC236}">
                    <a16:creationId xmlns:a16="http://schemas.microsoft.com/office/drawing/2014/main" id="{22F0CED8-AD2A-4E4D-9F7E-4383DEF1CE9B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319" name="Rechthoek 318">
                <a:extLst>
                  <a:ext uri="{FF2B5EF4-FFF2-40B4-BE49-F238E27FC236}">
                    <a16:creationId xmlns:a16="http://schemas.microsoft.com/office/drawing/2014/main" id="{3991E906-A325-47D0-829C-7358B33D399F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320" name="Groep 319">
                <a:extLst>
                  <a:ext uri="{FF2B5EF4-FFF2-40B4-BE49-F238E27FC236}">
                    <a16:creationId xmlns:a16="http://schemas.microsoft.com/office/drawing/2014/main" id="{6BF38B3F-53FB-4590-8B39-B8B58A74B4E7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330" name="Rechthoek 329">
                  <a:extLst>
                    <a:ext uri="{FF2B5EF4-FFF2-40B4-BE49-F238E27FC236}">
                      <a16:creationId xmlns:a16="http://schemas.microsoft.com/office/drawing/2014/main" id="{3B8E8EB7-773E-43EC-B14D-195F8090335F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31" name="Groep 330">
                  <a:extLst>
                    <a:ext uri="{FF2B5EF4-FFF2-40B4-BE49-F238E27FC236}">
                      <a16:creationId xmlns:a16="http://schemas.microsoft.com/office/drawing/2014/main" id="{F17DABA7-632F-42DA-BE6D-D89F9177B14B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33" name="Rechte verbindingslijn 332">
                    <a:extLst>
                      <a:ext uri="{FF2B5EF4-FFF2-40B4-BE49-F238E27FC236}">
                        <a16:creationId xmlns:a16="http://schemas.microsoft.com/office/drawing/2014/main" id="{B8120CF6-6970-404B-B6C9-BB4FF92800B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4" name="Rechte verbindingslijn 333">
                    <a:extLst>
                      <a:ext uri="{FF2B5EF4-FFF2-40B4-BE49-F238E27FC236}">
                        <a16:creationId xmlns:a16="http://schemas.microsoft.com/office/drawing/2014/main" id="{30227293-55B8-4F76-8B27-3B11763A786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5" name="Rechte verbindingslijn 334">
                    <a:extLst>
                      <a:ext uri="{FF2B5EF4-FFF2-40B4-BE49-F238E27FC236}">
                        <a16:creationId xmlns:a16="http://schemas.microsoft.com/office/drawing/2014/main" id="{CDEE0E4A-BEB8-46CE-8C48-C4DA4F3886C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6" name="Rechte verbindingslijn 335">
                    <a:extLst>
                      <a:ext uri="{FF2B5EF4-FFF2-40B4-BE49-F238E27FC236}">
                        <a16:creationId xmlns:a16="http://schemas.microsoft.com/office/drawing/2014/main" id="{F54765A7-4C98-47FB-990E-FD0A89091A6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7" name="Rechte verbindingslijn 336">
                    <a:extLst>
                      <a:ext uri="{FF2B5EF4-FFF2-40B4-BE49-F238E27FC236}">
                        <a16:creationId xmlns:a16="http://schemas.microsoft.com/office/drawing/2014/main" id="{52E64949-884A-4381-ABFD-B8B4730A681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32" name="Pijl: rechts 331">
                  <a:extLst>
                    <a:ext uri="{FF2B5EF4-FFF2-40B4-BE49-F238E27FC236}">
                      <a16:creationId xmlns:a16="http://schemas.microsoft.com/office/drawing/2014/main" id="{F6F5711E-8412-4349-BBC4-5522F4D63000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21" name="Groep 320">
                <a:extLst>
                  <a:ext uri="{FF2B5EF4-FFF2-40B4-BE49-F238E27FC236}">
                    <a16:creationId xmlns:a16="http://schemas.microsoft.com/office/drawing/2014/main" id="{9E8ED30A-53B3-4192-A14A-4D4A87BE4A7E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322" name="Rechthoek 321">
                  <a:extLst>
                    <a:ext uri="{FF2B5EF4-FFF2-40B4-BE49-F238E27FC236}">
                      <a16:creationId xmlns:a16="http://schemas.microsoft.com/office/drawing/2014/main" id="{BD75A9F6-BF21-4D5A-92BE-4DC4ACFCF052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23" name="Groep 322">
                  <a:extLst>
                    <a:ext uri="{FF2B5EF4-FFF2-40B4-BE49-F238E27FC236}">
                      <a16:creationId xmlns:a16="http://schemas.microsoft.com/office/drawing/2014/main" id="{3731920E-7A45-4CE8-A845-792493FEC28C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25" name="Rechte verbindingslijn 324">
                    <a:extLst>
                      <a:ext uri="{FF2B5EF4-FFF2-40B4-BE49-F238E27FC236}">
                        <a16:creationId xmlns:a16="http://schemas.microsoft.com/office/drawing/2014/main" id="{5B26C13F-BEA2-49AE-B0DC-E94DAA6B7EA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26" name="Rechte verbindingslijn 325">
                    <a:extLst>
                      <a:ext uri="{FF2B5EF4-FFF2-40B4-BE49-F238E27FC236}">
                        <a16:creationId xmlns:a16="http://schemas.microsoft.com/office/drawing/2014/main" id="{A420D4D2-8F01-4E39-B822-76BFB71E9D0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27" name="Rechte verbindingslijn 326">
                    <a:extLst>
                      <a:ext uri="{FF2B5EF4-FFF2-40B4-BE49-F238E27FC236}">
                        <a16:creationId xmlns:a16="http://schemas.microsoft.com/office/drawing/2014/main" id="{B9F0C35E-38BD-48F0-B4EF-5BC89CD1113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28" name="Rechte verbindingslijn 327">
                    <a:extLst>
                      <a:ext uri="{FF2B5EF4-FFF2-40B4-BE49-F238E27FC236}">
                        <a16:creationId xmlns:a16="http://schemas.microsoft.com/office/drawing/2014/main" id="{5333B37B-BA6D-4916-8805-CB3C28F30D4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29" name="Rechte verbindingslijn 328">
                    <a:extLst>
                      <a:ext uri="{FF2B5EF4-FFF2-40B4-BE49-F238E27FC236}">
                        <a16:creationId xmlns:a16="http://schemas.microsoft.com/office/drawing/2014/main" id="{05D31429-1326-4D73-93D6-28CF2738824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24" name="Pijl: rechts 323">
                  <a:extLst>
                    <a:ext uri="{FF2B5EF4-FFF2-40B4-BE49-F238E27FC236}">
                      <a16:creationId xmlns:a16="http://schemas.microsoft.com/office/drawing/2014/main" id="{68A72C3F-DE92-4B3A-9409-89647D4D1551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grpSp>
        <p:nvGrpSpPr>
          <p:cNvPr id="206" name="INSTRUCTION">
            <a:extLst>
              <a:ext uri="{FF2B5EF4-FFF2-40B4-BE49-F238E27FC236}">
                <a16:creationId xmlns:a16="http://schemas.microsoft.com/office/drawing/2014/main" id="{3C7DAC6C-72A3-4110-BB52-9ED57CD9F6E8}"/>
              </a:ext>
            </a:extLst>
          </p:cNvPr>
          <p:cNvGrpSpPr/>
          <p:nvPr userDrawn="1"/>
        </p:nvGrpSpPr>
        <p:grpSpPr>
          <a:xfrm>
            <a:off x="12377595" y="2"/>
            <a:ext cx="3693386" cy="4050990"/>
            <a:chOff x="-3786437" y="2"/>
            <a:chExt cx="3693386" cy="4050990"/>
          </a:xfrm>
        </p:grpSpPr>
        <p:sp>
          <p:nvSpPr>
            <p:cNvPr id="207" name="Rechthoek 206">
              <a:extLst>
                <a:ext uri="{FF2B5EF4-FFF2-40B4-BE49-F238E27FC236}">
                  <a16:creationId xmlns:a16="http://schemas.microsoft.com/office/drawing/2014/main" id="{5400B3C3-A521-4C46-964A-384A0FFE3C1B}"/>
                </a:ext>
              </a:extLst>
            </p:cNvPr>
            <p:cNvSpPr/>
            <p:nvPr userDrawn="1"/>
          </p:nvSpPr>
          <p:spPr>
            <a:xfrm>
              <a:off x="-3786165" y="2"/>
              <a:ext cx="3593091" cy="3316404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 table</a:t>
              </a:r>
            </a:p>
          </p:txBody>
        </p:sp>
        <p:sp>
          <p:nvSpPr>
            <p:cNvPr id="208" name="Rechthoek 207">
              <a:extLst>
                <a:ext uri="{FF2B5EF4-FFF2-40B4-BE49-F238E27FC236}">
                  <a16:creationId xmlns:a16="http://schemas.microsoft.com/office/drawing/2014/main" id="{A97D8BDB-A068-47A9-8A47-5DAC4267F2F9}"/>
                </a:ext>
              </a:extLst>
            </p:cNvPr>
            <p:cNvSpPr/>
            <p:nvPr userDrawn="1"/>
          </p:nvSpPr>
          <p:spPr>
            <a:xfrm>
              <a:off x="-3786437" y="3222992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209" name="Ovaal 208">
              <a:extLst>
                <a:ext uri="{FF2B5EF4-FFF2-40B4-BE49-F238E27FC236}">
                  <a16:creationId xmlns:a16="http://schemas.microsoft.com/office/drawing/2014/main" id="{F9BB63A4-D4FB-45DA-B4ED-3D9967800497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10" name="Rechthoek 209">
              <a:extLst>
                <a:ext uri="{FF2B5EF4-FFF2-40B4-BE49-F238E27FC236}">
                  <a16:creationId xmlns:a16="http://schemas.microsoft.com/office/drawing/2014/main" id="{517A3456-6F85-4792-A89F-2B6FD065B5EC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table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table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211" name="Ovaal 210">
              <a:extLst>
                <a:ext uri="{FF2B5EF4-FFF2-40B4-BE49-F238E27FC236}">
                  <a16:creationId xmlns:a16="http://schemas.microsoft.com/office/drawing/2014/main" id="{95DD4450-5F89-4BBD-9CDC-C248D0237E99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12" name="Rechthoek 211">
              <a:extLst>
                <a:ext uri="{FF2B5EF4-FFF2-40B4-BE49-F238E27FC236}">
                  <a16:creationId xmlns:a16="http://schemas.microsoft.com/office/drawing/2014/main" id="{1A85A61C-9FA5-447F-BED7-E0293A094221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number of rows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columns and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‘OK’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213" name="Groep 212">
              <a:extLst>
                <a:ext uri="{FF2B5EF4-FFF2-40B4-BE49-F238E27FC236}">
                  <a16:creationId xmlns:a16="http://schemas.microsoft.com/office/drawing/2014/main" id="{2E672E5F-BAF7-47ED-B7FD-34FCBBEF7F2D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228" name="Rechthoek 227">
                <a:extLst>
                  <a:ext uri="{FF2B5EF4-FFF2-40B4-BE49-F238E27FC236}">
                    <a16:creationId xmlns:a16="http://schemas.microsoft.com/office/drawing/2014/main" id="{F8AAA73D-955D-414D-B362-EA5DF2E4E699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252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OK</a:t>
                </a:r>
              </a:p>
            </p:txBody>
          </p:sp>
          <p:cxnSp>
            <p:nvCxnSpPr>
              <p:cNvPr id="229" name="Rechte verbindingslijn 228">
                <a:extLst>
                  <a:ext uri="{FF2B5EF4-FFF2-40B4-BE49-F238E27FC236}">
                    <a16:creationId xmlns:a16="http://schemas.microsoft.com/office/drawing/2014/main" id="{B38BF771-FAF3-4711-8447-FAB8DA422D75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230" name="Gelijkbenige driehoek 229">
                <a:extLst>
                  <a:ext uri="{FF2B5EF4-FFF2-40B4-BE49-F238E27FC236}">
                    <a16:creationId xmlns:a16="http://schemas.microsoft.com/office/drawing/2014/main" id="{E84EB15E-DC0A-4E14-808F-F21BD2338B59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214" name="Ovaal 213">
              <a:extLst>
                <a:ext uri="{FF2B5EF4-FFF2-40B4-BE49-F238E27FC236}">
                  <a16:creationId xmlns:a16="http://schemas.microsoft.com/office/drawing/2014/main" id="{8DE398BF-1166-4AD4-81DB-0A7193EA65E9}"/>
                </a:ext>
              </a:extLst>
            </p:cNvPr>
            <p:cNvSpPr/>
            <p:nvPr userDrawn="1"/>
          </p:nvSpPr>
          <p:spPr>
            <a:xfrm>
              <a:off x="-3603587" y="255560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15" name="Rechthoek 214">
              <a:extLst>
                <a:ext uri="{FF2B5EF4-FFF2-40B4-BE49-F238E27FC236}">
                  <a16:creationId xmlns:a16="http://schemas.microsoft.com/office/drawing/2014/main" id="{B53F0BD4-3782-45BB-BA9D-89166C1E5345}"/>
                </a:ext>
              </a:extLst>
            </p:cNvPr>
            <p:cNvSpPr/>
            <p:nvPr userDrawn="1"/>
          </p:nvSpPr>
          <p:spPr>
            <a:xfrm>
              <a:off x="-3319415" y="2555609"/>
              <a:ext cx="2944682" cy="48251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Change the format of the table by selecting various parts of the table and using the various options under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‘Table Tools’ - ‘Format’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</a:t>
              </a:r>
            </a:p>
          </p:txBody>
        </p:sp>
        <p:grpSp>
          <p:nvGrpSpPr>
            <p:cNvPr id="216" name="Tabel icoon">
              <a:extLst>
                <a:ext uri="{FF2B5EF4-FFF2-40B4-BE49-F238E27FC236}">
                  <a16:creationId xmlns:a16="http://schemas.microsoft.com/office/drawing/2014/main" id="{2E2E0FBD-86EF-4E4F-AEE2-C3C5A87F0952}"/>
                </a:ext>
              </a:extLst>
            </p:cNvPr>
            <p:cNvGrpSpPr/>
            <p:nvPr userDrawn="1"/>
          </p:nvGrpSpPr>
          <p:grpSpPr>
            <a:xfrm>
              <a:off x="-3308869" y="1240695"/>
              <a:ext cx="338201" cy="305477"/>
              <a:chOff x="6072040" y="3376043"/>
              <a:chExt cx="1227920" cy="1109109"/>
            </a:xfrm>
          </p:grpSpPr>
          <p:sp>
            <p:nvSpPr>
              <p:cNvPr id="220" name="Rechthoek 219">
                <a:extLst>
                  <a:ext uri="{FF2B5EF4-FFF2-40B4-BE49-F238E27FC236}">
                    <a16:creationId xmlns:a16="http://schemas.microsoft.com/office/drawing/2014/main" id="{04143EA5-88B1-4FE0-A895-D1A0D945CAF9}"/>
                  </a:ext>
                </a:extLst>
              </p:cNvPr>
              <p:cNvSpPr/>
              <p:nvPr userDrawn="1"/>
            </p:nvSpPr>
            <p:spPr>
              <a:xfrm>
                <a:off x="6072040" y="3376043"/>
                <a:ext cx="1227920" cy="110910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1" name="Rechthoek 220">
                <a:extLst>
                  <a:ext uri="{FF2B5EF4-FFF2-40B4-BE49-F238E27FC236}">
                    <a16:creationId xmlns:a16="http://schemas.microsoft.com/office/drawing/2014/main" id="{A09F2CB0-CCF0-4933-8EE8-7BDCA8C2FBEF}"/>
                  </a:ext>
                </a:extLst>
              </p:cNvPr>
              <p:cNvSpPr/>
              <p:nvPr userDrawn="1"/>
            </p:nvSpPr>
            <p:spPr>
              <a:xfrm>
                <a:off x="6090829" y="3393962"/>
                <a:ext cx="1209131" cy="218971"/>
              </a:xfrm>
              <a:prstGeom prst="rect">
                <a:avLst/>
              </a:prstGeom>
              <a:solidFill>
                <a:srgbClr val="6C6C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222" name="Rechte verbindingslijn 221">
                <a:extLst>
                  <a:ext uri="{FF2B5EF4-FFF2-40B4-BE49-F238E27FC236}">
                    <a16:creationId xmlns:a16="http://schemas.microsoft.com/office/drawing/2014/main" id="{E343E34C-C9DB-4798-ADC9-35128A502DF0}"/>
                  </a:ext>
                </a:extLst>
              </p:cNvPr>
              <p:cNvCxnSpPr/>
              <p:nvPr userDrawn="1"/>
            </p:nvCxnSpPr>
            <p:spPr>
              <a:xfrm>
                <a:off x="6493304" y="3605313"/>
                <a:ext cx="0" cy="872219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Rechte verbindingslijn 222">
                <a:extLst>
                  <a:ext uri="{FF2B5EF4-FFF2-40B4-BE49-F238E27FC236}">
                    <a16:creationId xmlns:a16="http://schemas.microsoft.com/office/drawing/2014/main" id="{2E4588B9-66C0-4FD8-AE74-B964A7458960}"/>
                  </a:ext>
                </a:extLst>
              </p:cNvPr>
              <p:cNvCxnSpPr/>
              <p:nvPr userDrawn="1"/>
            </p:nvCxnSpPr>
            <p:spPr>
              <a:xfrm>
                <a:off x="6883025" y="3605313"/>
                <a:ext cx="0" cy="872219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Rechte verbindingslijn 223">
                <a:extLst>
                  <a:ext uri="{FF2B5EF4-FFF2-40B4-BE49-F238E27FC236}">
                    <a16:creationId xmlns:a16="http://schemas.microsoft.com/office/drawing/2014/main" id="{5A992693-8008-49FE-B947-B5FFA6A8749A}"/>
                  </a:ext>
                </a:extLst>
              </p:cNvPr>
              <p:cNvCxnSpPr/>
              <p:nvPr userDrawn="1"/>
            </p:nvCxnSpPr>
            <p:spPr>
              <a:xfrm flipH="1">
                <a:off x="6090561" y="382710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Rechte verbindingslijn 224">
                <a:extLst>
                  <a:ext uri="{FF2B5EF4-FFF2-40B4-BE49-F238E27FC236}">
                    <a16:creationId xmlns:a16="http://schemas.microsoft.com/office/drawing/2014/main" id="{2B406095-F37F-4968-999C-31AEF1E70460}"/>
                  </a:ext>
                </a:extLst>
              </p:cNvPr>
              <p:cNvCxnSpPr/>
              <p:nvPr userDrawn="1"/>
            </p:nvCxnSpPr>
            <p:spPr>
              <a:xfrm flipH="1">
                <a:off x="6090561" y="405570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Rechte verbindingslijn 225">
                <a:extLst>
                  <a:ext uri="{FF2B5EF4-FFF2-40B4-BE49-F238E27FC236}">
                    <a16:creationId xmlns:a16="http://schemas.microsoft.com/office/drawing/2014/main" id="{F93B0D6C-0BF0-41A9-87B5-CD17A82B7E67}"/>
                  </a:ext>
                </a:extLst>
              </p:cNvPr>
              <p:cNvCxnSpPr/>
              <p:nvPr userDrawn="1"/>
            </p:nvCxnSpPr>
            <p:spPr>
              <a:xfrm flipH="1">
                <a:off x="6090561" y="427668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7" name="Rechthoek 226">
                <a:extLst>
                  <a:ext uri="{FF2B5EF4-FFF2-40B4-BE49-F238E27FC236}">
                    <a16:creationId xmlns:a16="http://schemas.microsoft.com/office/drawing/2014/main" id="{5EA18A60-98FD-4EA2-99B7-6663F2FE10ED}"/>
                  </a:ext>
                </a:extLst>
              </p:cNvPr>
              <p:cNvSpPr/>
              <p:nvPr userDrawn="1"/>
            </p:nvSpPr>
            <p:spPr>
              <a:xfrm>
                <a:off x="6072040" y="3376043"/>
                <a:ext cx="1227920" cy="1109109"/>
              </a:xfrm>
              <a:prstGeom prst="rect">
                <a:avLst/>
              </a:prstGeom>
              <a:noFill/>
              <a:ln w="12700">
                <a:solidFill>
                  <a:srgbClr val="6C6C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217" name="ICOON_info">
              <a:extLst>
                <a:ext uri="{FF2B5EF4-FFF2-40B4-BE49-F238E27FC236}">
                  <a16:creationId xmlns:a16="http://schemas.microsoft.com/office/drawing/2014/main" id="{72934A5E-02DF-4127-8BCA-1E2C7AB32097}"/>
                </a:ext>
              </a:extLst>
            </p:cNvPr>
            <p:cNvGrpSpPr/>
            <p:nvPr userDrawn="1"/>
          </p:nvGrpSpPr>
          <p:grpSpPr>
            <a:xfrm>
              <a:off x="-376736" y="3259970"/>
              <a:ext cx="283685" cy="283685"/>
              <a:chOff x="-510741" y="5913713"/>
              <a:chExt cx="267555" cy="267555"/>
            </a:xfrm>
          </p:grpSpPr>
          <p:sp>
            <p:nvSpPr>
              <p:cNvPr id="218" name="Ovaal 217">
                <a:extLst>
                  <a:ext uri="{FF2B5EF4-FFF2-40B4-BE49-F238E27FC236}">
                    <a16:creationId xmlns:a16="http://schemas.microsoft.com/office/drawing/2014/main" id="{CD2509D0-98C2-4D1C-8609-F563CEF00C49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9" name="Graphic 163" descr="Informatie">
                <a:extLst>
                  <a:ext uri="{FF2B5EF4-FFF2-40B4-BE49-F238E27FC236}">
                    <a16:creationId xmlns:a16="http://schemas.microsoft.com/office/drawing/2014/main" id="{B9721F4A-DEAE-4619-97F0-7A792C6183F7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27" name="INSTRUCTION">
            <a:extLst>
              <a:ext uri="{FF2B5EF4-FFF2-40B4-BE49-F238E27FC236}">
                <a16:creationId xmlns:a16="http://schemas.microsoft.com/office/drawing/2014/main" id="{F7610C93-E6C9-41D2-A8DD-A981DD1A323E}"/>
              </a:ext>
            </a:extLst>
          </p:cNvPr>
          <p:cNvGrpSpPr/>
          <p:nvPr userDrawn="1"/>
        </p:nvGrpSpPr>
        <p:grpSpPr>
          <a:xfrm>
            <a:off x="5846" y="7033211"/>
            <a:ext cx="3727954" cy="1577390"/>
            <a:chOff x="5846" y="7033211"/>
            <a:chExt cx="3727954" cy="1577390"/>
          </a:xfrm>
        </p:grpSpPr>
        <p:sp>
          <p:nvSpPr>
            <p:cNvPr id="128" name="Rechthoek 127">
              <a:extLst>
                <a:ext uri="{FF2B5EF4-FFF2-40B4-BE49-F238E27FC236}">
                  <a16:creationId xmlns:a16="http://schemas.microsoft.com/office/drawing/2014/main" id="{5569B40D-D61C-46A9-8BB0-B97ACC33D918}"/>
                </a:ext>
              </a:extLst>
            </p:cNvPr>
            <p:cNvSpPr/>
            <p:nvPr userDrawn="1"/>
          </p:nvSpPr>
          <p:spPr>
            <a:xfrm>
              <a:off x="5846" y="7033211"/>
              <a:ext cx="3727954" cy="15773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Footer, slide number</a:t>
              </a:r>
              <a:b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date</a:t>
              </a:r>
            </a:p>
          </p:txBody>
        </p:sp>
        <p:sp>
          <p:nvSpPr>
            <p:cNvPr id="129" name="Ovaal 128">
              <a:extLst>
                <a:ext uri="{FF2B5EF4-FFF2-40B4-BE49-F238E27FC236}">
                  <a16:creationId xmlns:a16="http://schemas.microsoft.com/office/drawing/2014/main" id="{343937DF-5BC6-4838-8FDA-EE1BD6318759}"/>
                </a:ext>
              </a:extLst>
            </p:cNvPr>
            <p:cNvSpPr/>
            <p:nvPr userDrawn="1"/>
          </p:nvSpPr>
          <p:spPr>
            <a:xfrm>
              <a:off x="188424" y="76785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30" name="Rechthoek 129">
              <a:extLst>
                <a:ext uri="{FF2B5EF4-FFF2-40B4-BE49-F238E27FC236}">
                  <a16:creationId xmlns:a16="http://schemas.microsoft.com/office/drawing/2014/main" id="{629CA61F-0433-463D-8881-5816947EF893}"/>
                </a:ext>
              </a:extLst>
            </p:cNvPr>
            <p:cNvSpPr/>
            <p:nvPr userDrawn="1"/>
          </p:nvSpPr>
          <p:spPr>
            <a:xfrm>
              <a:off x="472596" y="7678534"/>
              <a:ext cx="2322719" cy="31672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‘Header &amp; Footer’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31" name="Ovaal 130">
              <a:extLst>
                <a:ext uri="{FF2B5EF4-FFF2-40B4-BE49-F238E27FC236}">
                  <a16:creationId xmlns:a16="http://schemas.microsoft.com/office/drawing/2014/main" id="{FD9B1C87-B5BF-40B6-B1B6-B149317A6EBA}"/>
                </a:ext>
              </a:extLst>
            </p:cNvPr>
            <p:cNvSpPr/>
            <p:nvPr userDrawn="1"/>
          </p:nvSpPr>
          <p:spPr>
            <a:xfrm>
              <a:off x="188424" y="810886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32" name="Rechthoek 131">
              <a:extLst>
                <a:ext uri="{FF2B5EF4-FFF2-40B4-BE49-F238E27FC236}">
                  <a16:creationId xmlns:a16="http://schemas.microsoft.com/office/drawing/2014/main" id="{A745D45A-DAD4-4908-A9A9-948766C7EFC2}"/>
                </a:ext>
              </a:extLst>
            </p:cNvPr>
            <p:cNvSpPr/>
            <p:nvPr userDrawn="1"/>
          </p:nvSpPr>
          <p:spPr>
            <a:xfrm>
              <a:off x="472596" y="8108870"/>
              <a:ext cx="2322719" cy="3809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‘Apply to All’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apply the changes to every slide.</a:t>
              </a:r>
            </a:p>
          </p:txBody>
        </p:sp>
        <p:grpSp>
          <p:nvGrpSpPr>
            <p:cNvPr id="133" name="Groep 132">
              <a:extLst>
                <a:ext uri="{FF2B5EF4-FFF2-40B4-BE49-F238E27FC236}">
                  <a16:creationId xmlns:a16="http://schemas.microsoft.com/office/drawing/2014/main" id="{4C1EEF14-8170-418C-A215-C745F36A2CA6}"/>
                </a:ext>
              </a:extLst>
            </p:cNvPr>
            <p:cNvGrpSpPr/>
            <p:nvPr userDrawn="1"/>
          </p:nvGrpSpPr>
          <p:grpSpPr>
            <a:xfrm>
              <a:off x="2939884" y="7739834"/>
              <a:ext cx="681133" cy="750023"/>
              <a:chOff x="-910573" y="4987990"/>
              <a:chExt cx="681133" cy="750023"/>
            </a:xfrm>
          </p:grpSpPr>
          <p:grpSp>
            <p:nvGrpSpPr>
              <p:cNvPr id="134" name="Groep 133">
                <a:extLst>
                  <a:ext uri="{FF2B5EF4-FFF2-40B4-BE49-F238E27FC236}">
                    <a16:creationId xmlns:a16="http://schemas.microsoft.com/office/drawing/2014/main" id="{389A1415-70A2-458E-B698-FD3DA877CA34}"/>
                  </a:ext>
                </a:extLst>
              </p:cNvPr>
              <p:cNvGrpSpPr/>
              <p:nvPr userDrawn="1"/>
            </p:nvGrpSpPr>
            <p:grpSpPr>
              <a:xfrm>
                <a:off x="-713542" y="4987990"/>
                <a:ext cx="287071" cy="379107"/>
                <a:chOff x="-4050578" y="288410"/>
                <a:chExt cx="322125" cy="379107"/>
              </a:xfrm>
            </p:grpSpPr>
            <p:sp>
              <p:nvSpPr>
                <p:cNvPr id="136" name="Rechthoek met één afgeknipte en afgeronde hoek 47">
                  <a:extLst>
                    <a:ext uri="{FF2B5EF4-FFF2-40B4-BE49-F238E27FC236}">
                      <a16:creationId xmlns:a16="http://schemas.microsoft.com/office/drawing/2014/main" id="{B263A22A-B957-44C4-9C01-69E84D683D58}"/>
                    </a:ext>
                  </a:extLst>
                </p:cNvPr>
                <p:cNvSpPr/>
                <p:nvPr userDrawn="1"/>
              </p:nvSpPr>
              <p:spPr>
                <a:xfrm>
                  <a:off x="-4050578" y="288410"/>
                  <a:ext cx="322125" cy="379107"/>
                </a:xfrm>
                <a:prstGeom prst="snipRoundRect">
                  <a:avLst>
                    <a:gd name="adj1" fmla="val 0"/>
                    <a:gd name="adj2" fmla="val 33753"/>
                  </a:avLst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7" name="Rechthoekige driehoek 136">
                  <a:extLst>
                    <a:ext uri="{FF2B5EF4-FFF2-40B4-BE49-F238E27FC236}">
                      <a16:creationId xmlns:a16="http://schemas.microsoft.com/office/drawing/2014/main" id="{A0E60814-9526-43E3-8CEE-BDF1955F7716}"/>
                    </a:ext>
                  </a:extLst>
                </p:cNvPr>
                <p:cNvSpPr/>
                <p:nvPr userDrawn="1"/>
              </p:nvSpPr>
              <p:spPr>
                <a:xfrm>
                  <a:off x="-3833537" y="291656"/>
                  <a:ext cx="103133" cy="93757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8" name="Rechthoek 137">
                  <a:extLst>
                    <a:ext uri="{FF2B5EF4-FFF2-40B4-BE49-F238E27FC236}">
                      <a16:creationId xmlns:a16="http://schemas.microsoft.com/office/drawing/2014/main" id="{F307AC81-DB46-4777-BA1F-94A3FAFBB5EF}"/>
                    </a:ext>
                  </a:extLst>
                </p:cNvPr>
                <p:cNvSpPr/>
                <p:nvPr userDrawn="1"/>
              </p:nvSpPr>
              <p:spPr>
                <a:xfrm>
                  <a:off x="-4013673" y="314848"/>
                  <a:ext cx="140930" cy="70565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9" name="Rechthoek 138">
                  <a:extLst>
                    <a:ext uri="{FF2B5EF4-FFF2-40B4-BE49-F238E27FC236}">
                      <a16:creationId xmlns:a16="http://schemas.microsoft.com/office/drawing/2014/main" id="{40F99396-A70E-4715-A8B5-D2829E03751B}"/>
                    </a:ext>
                  </a:extLst>
                </p:cNvPr>
                <p:cNvSpPr/>
                <p:nvPr userDrawn="1"/>
              </p:nvSpPr>
              <p:spPr>
                <a:xfrm>
                  <a:off x="-4020379" y="586428"/>
                  <a:ext cx="261727" cy="61406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lvl="0" indent="0" algn="ctr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135" name="Rechthoek 134">
                <a:extLst>
                  <a:ext uri="{FF2B5EF4-FFF2-40B4-BE49-F238E27FC236}">
                    <a16:creationId xmlns:a16="http://schemas.microsoft.com/office/drawing/2014/main" id="{2BD14248-0548-46B0-AE71-63FECBA0CCAC}"/>
                  </a:ext>
                </a:extLst>
              </p:cNvPr>
              <p:cNvSpPr/>
              <p:nvPr userDrawn="1"/>
            </p:nvSpPr>
            <p:spPr>
              <a:xfrm>
                <a:off x="-910573" y="5352063"/>
                <a:ext cx="681133" cy="3859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Header &amp; Footer</a:t>
                </a:r>
              </a:p>
            </p:txBody>
          </p:sp>
        </p:grpSp>
      </p:grpSp>
      <p:grpSp>
        <p:nvGrpSpPr>
          <p:cNvPr id="9" name="HAAK LIJN">
            <a:extLst>
              <a:ext uri="{FF2B5EF4-FFF2-40B4-BE49-F238E27FC236}">
                <a16:creationId xmlns:a16="http://schemas.microsoft.com/office/drawing/2014/main" id="{53ED4E92-D658-4BA6-8D6E-6BDE90757E8A}"/>
              </a:ext>
            </a:extLst>
          </p:cNvPr>
          <p:cNvGrpSpPr/>
          <p:nvPr userDrawn="1"/>
        </p:nvGrpSpPr>
        <p:grpSpPr>
          <a:xfrm>
            <a:off x="540812" y="0"/>
            <a:ext cx="76800" cy="6858000"/>
            <a:chOff x="578912" y="0"/>
            <a:chExt cx="76800" cy="6858000"/>
          </a:xfrm>
        </p:grpSpPr>
        <p:cxnSp>
          <p:nvCxnSpPr>
            <p:cNvPr id="10" name="LIJN">
              <a:extLst>
                <a:ext uri="{FF2B5EF4-FFF2-40B4-BE49-F238E27FC236}">
                  <a16:creationId xmlns:a16="http://schemas.microsoft.com/office/drawing/2014/main" id="{916B0514-A828-44BE-B830-CD674D99B3B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900113"/>
              <a:ext cx="0" cy="5957887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205291B5-D25C-4B98-AD6B-95A8B257BC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8912" y="652464"/>
              <a:ext cx="76800" cy="201600"/>
            </a:xfrm>
            <a:prstGeom prst="rect">
              <a:avLst/>
            </a:prstGeom>
          </p:spPr>
        </p:pic>
        <p:cxnSp>
          <p:nvCxnSpPr>
            <p:cNvPr id="12" name="LIJN">
              <a:extLst>
                <a:ext uri="{FF2B5EF4-FFF2-40B4-BE49-F238E27FC236}">
                  <a16:creationId xmlns:a16="http://schemas.microsoft.com/office/drawing/2014/main" id="{35AEDC4D-3EB9-44B1-BF63-4AE629FD885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0"/>
              <a:ext cx="0" cy="595314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INFO">
            <a:extLst>
              <a:ext uri="{FF2B5EF4-FFF2-40B4-BE49-F238E27FC236}">
                <a16:creationId xmlns:a16="http://schemas.microsoft.com/office/drawing/2014/main" id="{AA104BE2-205C-4EDC-8A19-1948BA48A7A8}"/>
              </a:ext>
            </a:extLst>
          </p:cNvPr>
          <p:cNvSpPr txBox="1"/>
          <p:nvPr userDrawn="1"/>
        </p:nvSpPr>
        <p:spPr>
          <a:xfrm>
            <a:off x="0" y="-263334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TEXT + TABLE</a:t>
            </a:r>
          </a:p>
        </p:txBody>
      </p:sp>
      <p:sp>
        <p:nvSpPr>
          <p:cNvPr id="7" name="Tijdelijke aanduiding voor tabel 8">
            <a:extLst>
              <a:ext uri="{FF2B5EF4-FFF2-40B4-BE49-F238E27FC236}">
                <a16:creationId xmlns:a16="http://schemas.microsoft.com/office/drawing/2014/main" id="{604FA606-9E53-4615-9E44-0305B6835DCC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6348340" y="1856128"/>
            <a:ext cx="5256000" cy="4438800"/>
          </a:xfrm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on the icon below </a:t>
            </a:r>
            <a:br>
              <a:rPr lang="en-GB" dirty="0"/>
            </a:br>
            <a:r>
              <a:rPr lang="en-GB" dirty="0"/>
              <a:t>to insert a table.</a:t>
            </a:r>
          </a:p>
        </p:txBody>
      </p:sp>
      <p:sp>
        <p:nvSpPr>
          <p:cNvPr id="17" name="Tekst">
            <a:extLst>
              <a:ext uri="{FF2B5EF4-FFF2-40B4-BE49-F238E27FC236}">
                <a16:creationId xmlns:a16="http://schemas.microsoft.com/office/drawing/2014/main" id="{A9EF90CB-82B3-404C-BFD1-1B8F6979C4A8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777234" y="1856128"/>
            <a:ext cx="5269596" cy="4438165"/>
          </a:xfrm>
        </p:spPr>
        <p:txBody>
          <a:bodyPr vert="horz" lIns="0" tIns="0" rIns="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Bullet</a:t>
            </a:r>
          </a:p>
          <a:p>
            <a:pPr lvl="1"/>
            <a:r>
              <a:rPr lang="en-GB" dirty="0"/>
              <a:t>Sub-bullet</a:t>
            </a:r>
          </a:p>
          <a:p>
            <a:pPr lvl="2"/>
            <a:r>
              <a:rPr lang="en-GB" dirty="0"/>
              <a:t>Default text</a:t>
            </a:r>
          </a:p>
          <a:p>
            <a:pPr lvl="3"/>
            <a:r>
              <a:rPr lang="en-GB" dirty="0"/>
              <a:t>header</a:t>
            </a:r>
          </a:p>
          <a:p>
            <a:pPr lvl="4"/>
            <a:r>
              <a:rPr lang="en-GB" dirty="0"/>
              <a:t>Numerical bullet</a:t>
            </a:r>
          </a:p>
          <a:p>
            <a:pPr lvl="5"/>
            <a:r>
              <a:rPr lang="en-GB" dirty="0"/>
              <a:t>Bullet</a:t>
            </a:r>
          </a:p>
          <a:p>
            <a:pPr lvl="6"/>
            <a:r>
              <a:rPr lang="en-GB" dirty="0"/>
              <a:t>Sub-bullet</a:t>
            </a:r>
          </a:p>
          <a:p>
            <a:pPr lvl="7"/>
            <a:r>
              <a:rPr lang="en-GB" dirty="0"/>
              <a:t>Default text</a:t>
            </a:r>
          </a:p>
          <a:p>
            <a:pPr lvl="8"/>
            <a:r>
              <a:rPr lang="en-GB" dirty="0"/>
              <a:t>header</a:t>
            </a:r>
          </a:p>
          <a:p>
            <a:pPr lvl="8"/>
            <a:endParaRPr lang="en-GB" dirty="0"/>
          </a:p>
        </p:txBody>
      </p:sp>
      <p:sp>
        <p:nvSpPr>
          <p:cNvPr id="114" name="Logo">
            <a:extLst>
              <a:ext uri="{FF2B5EF4-FFF2-40B4-BE49-F238E27FC236}">
                <a16:creationId xmlns:a16="http://schemas.microsoft.com/office/drawing/2014/main" id="{8D5794C3-72DD-49A2-ABFC-A23399FA1864}"/>
              </a:ext>
            </a:extLst>
          </p:cNvPr>
          <p:cNvSpPr>
            <a:spLocks noGrp="1"/>
          </p:cNvSpPr>
          <p:nvPr>
            <p:ph type="body" orient="vert" idx="15" hasCustomPrompt="1"/>
          </p:nvPr>
        </p:nvSpPr>
        <p:spPr>
          <a:xfrm>
            <a:off x="10549612" y="6480355"/>
            <a:ext cx="1060019" cy="185413"/>
          </a:xfrm>
          <a:blipFill>
            <a:blip r:embed="rId6"/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0" i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3" name="Dianummer 2">
            <a:extLst>
              <a:ext uri="{FF2B5EF4-FFF2-40B4-BE49-F238E27FC236}">
                <a16:creationId xmlns:a16="http://schemas.microsoft.com/office/drawing/2014/main" id="{72D7BBC4-D7F7-48B7-AB38-64AB87EAAD5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5EC93C5F-DB18-4797-88B9-B8B0D60519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Datum" hidden="1">
            <a:extLst>
              <a:ext uri="{FF2B5EF4-FFF2-40B4-BE49-F238E27FC236}">
                <a16:creationId xmlns:a16="http://schemas.microsoft.com/office/drawing/2014/main" id="{CF83ABEA-06EE-49D7-9700-D62449E76C9D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Voettekst 1">
            <a:extLst>
              <a:ext uri="{FF2B5EF4-FFF2-40B4-BE49-F238E27FC236}">
                <a16:creationId xmlns:a16="http://schemas.microsoft.com/office/drawing/2014/main" id="{B68E9A4E-CFB7-498C-9418-0E674E5CB79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Ondertitel 2">
            <a:extLst>
              <a:ext uri="{FF2B5EF4-FFF2-40B4-BE49-F238E27FC236}">
                <a16:creationId xmlns:a16="http://schemas.microsoft.com/office/drawing/2014/main" id="{FFE9FF37-6560-4D9B-B785-3E50511191DA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4" y="924516"/>
            <a:ext cx="10827096" cy="349200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First bold title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BAB8C7C9-0BAF-44BF-A998-78B7AAF89E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First bold title</a:t>
            </a:r>
          </a:p>
        </p:txBody>
      </p:sp>
    </p:spTree>
    <p:extLst>
      <p:ext uri="{BB962C8B-B14F-4D97-AF65-F5344CB8AC3E}">
        <p14:creationId xmlns:p14="http://schemas.microsoft.com/office/powerpoint/2010/main" val="3840559091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INSTRUCTION">
            <a:extLst>
              <a:ext uri="{FF2B5EF4-FFF2-40B4-BE49-F238E27FC236}">
                <a16:creationId xmlns:a16="http://schemas.microsoft.com/office/drawing/2014/main" id="{D0CEBA82-AA5F-438D-819B-31369ABEEDF8}"/>
              </a:ext>
            </a:extLst>
          </p:cNvPr>
          <p:cNvGrpSpPr/>
          <p:nvPr userDrawn="1"/>
        </p:nvGrpSpPr>
        <p:grpSpPr>
          <a:xfrm>
            <a:off x="5846" y="7033211"/>
            <a:ext cx="3727954" cy="1577390"/>
            <a:chOff x="5846" y="7033211"/>
            <a:chExt cx="3727954" cy="1577390"/>
          </a:xfrm>
        </p:grpSpPr>
        <p:sp>
          <p:nvSpPr>
            <p:cNvPr id="85" name="Rechthoek 84">
              <a:extLst>
                <a:ext uri="{FF2B5EF4-FFF2-40B4-BE49-F238E27FC236}">
                  <a16:creationId xmlns:a16="http://schemas.microsoft.com/office/drawing/2014/main" id="{431BBB4D-CEB6-48FE-97C2-42BC14FC7775}"/>
                </a:ext>
              </a:extLst>
            </p:cNvPr>
            <p:cNvSpPr/>
            <p:nvPr userDrawn="1"/>
          </p:nvSpPr>
          <p:spPr>
            <a:xfrm>
              <a:off x="5846" y="7033211"/>
              <a:ext cx="3727954" cy="15773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Footer, slide number</a:t>
              </a:r>
              <a:b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date</a:t>
              </a:r>
            </a:p>
          </p:txBody>
        </p:sp>
        <p:sp>
          <p:nvSpPr>
            <p:cNvPr id="86" name="Ovaal 85">
              <a:extLst>
                <a:ext uri="{FF2B5EF4-FFF2-40B4-BE49-F238E27FC236}">
                  <a16:creationId xmlns:a16="http://schemas.microsoft.com/office/drawing/2014/main" id="{E015DE96-E0F8-4254-A09E-3F4921EE2CA4}"/>
                </a:ext>
              </a:extLst>
            </p:cNvPr>
            <p:cNvSpPr/>
            <p:nvPr userDrawn="1"/>
          </p:nvSpPr>
          <p:spPr>
            <a:xfrm>
              <a:off x="188424" y="76785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7" name="Rechthoek 86">
              <a:extLst>
                <a:ext uri="{FF2B5EF4-FFF2-40B4-BE49-F238E27FC236}">
                  <a16:creationId xmlns:a16="http://schemas.microsoft.com/office/drawing/2014/main" id="{DB1993BC-703A-450D-AB63-E81355A3EF26}"/>
                </a:ext>
              </a:extLst>
            </p:cNvPr>
            <p:cNvSpPr/>
            <p:nvPr userDrawn="1"/>
          </p:nvSpPr>
          <p:spPr>
            <a:xfrm>
              <a:off x="472596" y="7678534"/>
              <a:ext cx="2322719" cy="31672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‘Header &amp; Footer’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88" name="Ovaal 87">
              <a:extLst>
                <a:ext uri="{FF2B5EF4-FFF2-40B4-BE49-F238E27FC236}">
                  <a16:creationId xmlns:a16="http://schemas.microsoft.com/office/drawing/2014/main" id="{FA69C11F-5C39-4CBB-BF3C-FE7BB4C5B8D4}"/>
                </a:ext>
              </a:extLst>
            </p:cNvPr>
            <p:cNvSpPr/>
            <p:nvPr userDrawn="1"/>
          </p:nvSpPr>
          <p:spPr>
            <a:xfrm>
              <a:off x="188424" y="810886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89" name="Rechthoek 88">
              <a:extLst>
                <a:ext uri="{FF2B5EF4-FFF2-40B4-BE49-F238E27FC236}">
                  <a16:creationId xmlns:a16="http://schemas.microsoft.com/office/drawing/2014/main" id="{9F61421E-D2AC-43D6-B03B-8C1C319CF42A}"/>
                </a:ext>
              </a:extLst>
            </p:cNvPr>
            <p:cNvSpPr/>
            <p:nvPr userDrawn="1"/>
          </p:nvSpPr>
          <p:spPr>
            <a:xfrm>
              <a:off x="472596" y="8108870"/>
              <a:ext cx="2322719" cy="3809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‘Apply to All’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apply the changes to every slide.</a:t>
              </a:r>
            </a:p>
          </p:txBody>
        </p:sp>
        <p:grpSp>
          <p:nvGrpSpPr>
            <p:cNvPr id="90" name="Groep 89">
              <a:extLst>
                <a:ext uri="{FF2B5EF4-FFF2-40B4-BE49-F238E27FC236}">
                  <a16:creationId xmlns:a16="http://schemas.microsoft.com/office/drawing/2014/main" id="{15AC1033-630A-4212-A0D9-60A7F8AE2C1C}"/>
                </a:ext>
              </a:extLst>
            </p:cNvPr>
            <p:cNvGrpSpPr/>
            <p:nvPr userDrawn="1"/>
          </p:nvGrpSpPr>
          <p:grpSpPr>
            <a:xfrm>
              <a:off x="2939884" y="7739834"/>
              <a:ext cx="681133" cy="750023"/>
              <a:chOff x="-910573" y="4987990"/>
              <a:chExt cx="681133" cy="750023"/>
            </a:xfrm>
          </p:grpSpPr>
          <p:grpSp>
            <p:nvGrpSpPr>
              <p:cNvPr id="91" name="Groep 90">
                <a:extLst>
                  <a:ext uri="{FF2B5EF4-FFF2-40B4-BE49-F238E27FC236}">
                    <a16:creationId xmlns:a16="http://schemas.microsoft.com/office/drawing/2014/main" id="{3F3A285B-9E02-4206-932E-6754570CAC11}"/>
                  </a:ext>
                </a:extLst>
              </p:cNvPr>
              <p:cNvGrpSpPr/>
              <p:nvPr userDrawn="1"/>
            </p:nvGrpSpPr>
            <p:grpSpPr>
              <a:xfrm>
                <a:off x="-713542" y="4987990"/>
                <a:ext cx="287071" cy="379107"/>
                <a:chOff x="-4050578" y="288410"/>
                <a:chExt cx="322125" cy="379107"/>
              </a:xfrm>
            </p:grpSpPr>
            <p:sp>
              <p:nvSpPr>
                <p:cNvPr id="93" name="Rechthoek met één afgeknipte en afgeronde hoek 47">
                  <a:extLst>
                    <a:ext uri="{FF2B5EF4-FFF2-40B4-BE49-F238E27FC236}">
                      <a16:creationId xmlns:a16="http://schemas.microsoft.com/office/drawing/2014/main" id="{5578803A-051B-4DEA-8871-95035C729681}"/>
                    </a:ext>
                  </a:extLst>
                </p:cNvPr>
                <p:cNvSpPr/>
                <p:nvPr userDrawn="1"/>
              </p:nvSpPr>
              <p:spPr>
                <a:xfrm>
                  <a:off x="-4050578" y="288410"/>
                  <a:ext cx="322125" cy="379107"/>
                </a:xfrm>
                <a:prstGeom prst="snipRoundRect">
                  <a:avLst>
                    <a:gd name="adj1" fmla="val 0"/>
                    <a:gd name="adj2" fmla="val 33753"/>
                  </a:avLst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94" name="Rechthoekige driehoek 93">
                  <a:extLst>
                    <a:ext uri="{FF2B5EF4-FFF2-40B4-BE49-F238E27FC236}">
                      <a16:creationId xmlns:a16="http://schemas.microsoft.com/office/drawing/2014/main" id="{E7F35F11-F301-44A6-BD21-EC867B43E9AF}"/>
                    </a:ext>
                  </a:extLst>
                </p:cNvPr>
                <p:cNvSpPr/>
                <p:nvPr userDrawn="1"/>
              </p:nvSpPr>
              <p:spPr>
                <a:xfrm>
                  <a:off x="-3833537" y="291656"/>
                  <a:ext cx="103133" cy="93757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95" name="Rechthoek 94">
                  <a:extLst>
                    <a:ext uri="{FF2B5EF4-FFF2-40B4-BE49-F238E27FC236}">
                      <a16:creationId xmlns:a16="http://schemas.microsoft.com/office/drawing/2014/main" id="{9BEB3EEA-2DB0-4D86-92FE-686344020A9C}"/>
                    </a:ext>
                  </a:extLst>
                </p:cNvPr>
                <p:cNvSpPr/>
                <p:nvPr userDrawn="1"/>
              </p:nvSpPr>
              <p:spPr>
                <a:xfrm>
                  <a:off x="-4013673" y="314848"/>
                  <a:ext cx="140930" cy="70565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96" name="Rechthoek 95">
                  <a:extLst>
                    <a:ext uri="{FF2B5EF4-FFF2-40B4-BE49-F238E27FC236}">
                      <a16:creationId xmlns:a16="http://schemas.microsoft.com/office/drawing/2014/main" id="{9EE04A9A-A4A8-4816-B1D7-EFC8D3337877}"/>
                    </a:ext>
                  </a:extLst>
                </p:cNvPr>
                <p:cNvSpPr/>
                <p:nvPr userDrawn="1"/>
              </p:nvSpPr>
              <p:spPr>
                <a:xfrm>
                  <a:off x="-4020379" y="586428"/>
                  <a:ext cx="261727" cy="61406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lvl="0" indent="0" algn="ctr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92" name="Rechthoek 91">
                <a:extLst>
                  <a:ext uri="{FF2B5EF4-FFF2-40B4-BE49-F238E27FC236}">
                    <a16:creationId xmlns:a16="http://schemas.microsoft.com/office/drawing/2014/main" id="{72D9417E-C679-4273-80B0-3895977AA3CE}"/>
                  </a:ext>
                </a:extLst>
              </p:cNvPr>
              <p:cNvSpPr/>
              <p:nvPr userDrawn="1"/>
            </p:nvSpPr>
            <p:spPr>
              <a:xfrm>
                <a:off x="-910573" y="5352063"/>
                <a:ext cx="681133" cy="3859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Header &amp; Footer</a:t>
                </a:r>
              </a:p>
            </p:txBody>
          </p:sp>
        </p:grpSp>
      </p:grpSp>
      <p:grpSp>
        <p:nvGrpSpPr>
          <p:cNvPr id="59" name="INSTRUCTION">
            <a:extLst>
              <a:ext uri="{FF2B5EF4-FFF2-40B4-BE49-F238E27FC236}">
                <a16:creationId xmlns:a16="http://schemas.microsoft.com/office/drawing/2014/main" id="{3B83AF2D-69A0-410A-AC08-8F935DAFD397}"/>
              </a:ext>
            </a:extLst>
          </p:cNvPr>
          <p:cNvGrpSpPr/>
          <p:nvPr userDrawn="1"/>
        </p:nvGrpSpPr>
        <p:grpSpPr>
          <a:xfrm>
            <a:off x="-3786437" y="2"/>
            <a:ext cx="3693386" cy="4050990"/>
            <a:chOff x="-3786437" y="2"/>
            <a:chExt cx="3693386" cy="4050990"/>
          </a:xfrm>
        </p:grpSpPr>
        <p:sp>
          <p:nvSpPr>
            <p:cNvPr id="60" name="Rechthoek 59">
              <a:extLst>
                <a:ext uri="{FF2B5EF4-FFF2-40B4-BE49-F238E27FC236}">
                  <a16:creationId xmlns:a16="http://schemas.microsoft.com/office/drawing/2014/main" id="{6F5B2D05-54DB-4AA7-9FED-4C1D195E4E4B}"/>
                </a:ext>
              </a:extLst>
            </p:cNvPr>
            <p:cNvSpPr/>
            <p:nvPr userDrawn="1"/>
          </p:nvSpPr>
          <p:spPr>
            <a:xfrm>
              <a:off x="-3786165" y="2"/>
              <a:ext cx="3593091" cy="3316404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 table</a:t>
              </a:r>
            </a:p>
          </p:txBody>
        </p:sp>
        <p:sp>
          <p:nvSpPr>
            <p:cNvPr id="61" name="Rechthoek 60">
              <a:extLst>
                <a:ext uri="{FF2B5EF4-FFF2-40B4-BE49-F238E27FC236}">
                  <a16:creationId xmlns:a16="http://schemas.microsoft.com/office/drawing/2014/main" id="{F7765541-0CCD-49CC-9F7F-17A7A2D32907}"/>
                </a:ext>
              </a:extLst>
            </p:cNvPr>
            <p:cNvSpPr/>
            <p:nvPr userDrawn="1"/>
          </p:nvSpPr>
          <p:spPr>
            <a:xfrm>
              <a:off x="-3786437" y="3222992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62" name="Ovaal 61">
              <a:extLst>
                <a:ext uri="{FF2B5EF4-FFF2-40B4-BE49-F238E27FC236}">
                  <a16:creationId xmlns:a16="http://schemas.microsoft.com/office/drawing/2014/main" id="{B100C313-3681-4322-9612-BD0E05DB1CE7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63" name="Rechthoek 62">
              <a:extLst>
                <a:ext uri="{FF2B5EF4-FFF2-40B4-BE49-F238E27FC236}">
                  <a16:creationId xmlns:a16="http://schemas.microsoft.com/office/drawing/2014/main" id="{EA37DFBF-0FE6-443F-A69B-C2FDF8F79D50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table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table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64" name="Ovaal 63">
              <a:extLst>
                <a:ext uri="{FF2B5EF4-FFF2-40B4-BE49-F238E27FC236}">
                  <a16:creationId xmlns:a16="http://schemas.microsoft.com/office/drawing/2014/main" id="{09285229-D7AC-4858-B81B-6B9D7956A7EB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65" name="Rechthoek 64">
              <a:extLst>
                <a:ext uri="{FF2B5EF4-FFF2-40B4-BE49-F238E27FC236}">
                  <a16:creationId xmlns:a16="http://schemas.microsoft.com/office/drawing/2014/main" id="{A54FF124-3ABC-4F35-9098-09F92B28E73B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number of rows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columns and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‘OK’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66" name="Groep 65">
              <a:extLst>
                <a:ext uri="{FF2B5EF4-FFF2-40B4-BE49-F238E27FC236}">
                  <a16:creationId xmlns:a16="http://schemas.microsoft.com/office/drawing/2014/main" id="{0417B306-1538-4D43-A771-0DDA7F251F93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81" name="Rechthoek 80">
                <a:extLst>
                  <a:ext uri="{FF2B5EF4-FFF2-40B4-BE49-F238E27FC236}">
                    <a16:creationId xmlns:a16="http://schemas.microsoft.com/office/drawing/2014/main" id="{A4C68126-35D0-4558-A0A6-10AB0A396344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252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OK</a:t>
                </a:r>
              </a:p>
            </p:txBody>
          </p:sp>
          <p:cxnSp>
            <p:nvCxnSpPr>
              <p:cNvPr id="82" name="Rechte verbindingslijn 81">
                <a:extLst>
                  <a:ext uri="{FF2B5EF4-FFF2-40B4-BE49-F238E27FC236}">
                    <a16:creationId xmlns:a16="http://schemas.microsoft.com/office/drawing/2014/main" id="{3ABB59B4-629C-461F-860C-52DB7F4E09EB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83" name="Gelijkbenige driehoek 82">
                <a:extLst>
                  <a:ext uri="{FF2B5EF4-FFF2-40B4-BE49-F238E27FC236}">
                    <a16:creationId xmlns:a16="http://schemas.microsoft.com/office/drawing/2014/main" id="{7DDE60EE-DF18-4553-950D-C53E6BA6839C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67" name="Ovaal 66">
              <a:extLst>
                <a:ext uri="{FF2B5EF4-FFF2-40B4-BE49-F238E27FC236}">
                  <a16:creationId xmlns:a16="http://schemas.microsoft.com/office/drawing/2014/main" id="{1A38DC6D-6CF4-45EF-A775-B5680654B27E}"/>
                </a:ext>
              </a:extLst>
            </p:cNvPr>
            <p:cNvSpPr/>
            <p:nvPr userDrawn="1"/>
          </p:nvSpPr>
          <p:spPr>
            <a:xfrm>
              <a:off x="-3603587" y="255560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68" name="Rechthoek 67">
              <a:extLst>
                <a:ext uri="{FF2B5EF4-FFF2-40B4-BE49-F238E27FC236}">
                  <a16:creationId xmlns:a16="http://schemas.microsoft.com/office/drawing/2014/main" id="{A5278BB9-0A25-4666-896A-FB9CB3E5AE8E}"/>
                </a:ext>
              </a:extLst>
            </p:cNvPr>
            <p:cNvSpPr/>
            <p:nvPr userDrawn="1"/>
          </p:nvSpPr>
          <p:spPr>
            <a:xfrm>
              <a:off x="-3319415" y="2555609"/>
              <a:ext cx="2944682" cy="48251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Change the format of the table by selecting various parts of the table and using the various options under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‘Table Tools’ - ‘Format’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</a:t>
              </a:r>
            </a:p>
          </p:txBody>
        </p:sp>
        <p:grpSp>
          <p:nvGrpSpPr>
            <p:cNvPr id="69" name="Tabel icoon">
              <a:extLst>
                <a:ext uri="{FF2B5EF4-FFF2-40B4-BE49-F238E27FC236}">
                  <a16:creationId xmlns:a16="http://schemas.microsoft.com/office/drawing/2014/main" id="{836238DD-2719-40B1-B0EB-EAD75BF18171}"/>
                </a:ext>
              </a:extLst>
            </p:cNvPr>
            <p:cNvGrpSpPr/>
            <p:nvPr userDrawn="1"/>
          </p:nvGrpSpPr>
          <p:grpSpPr>
            <a:xfrm>
              <a:off x="-3308869" y="1240695"/>
              <a:ext cx="338201" cy="305477"/>
              <a:chOff x="6072040" y="3376043"/>
              <a:chExt cx="1227920" cy="1109109"/>
            </a:xfrm>
          </p:grpSpPr>
          <p:sp>
            <p:nvSpPr>
              <p:cNvPr id="73" name="Rechthoek 72">
                <a:extLst>
                  <a:ext uri="{FF2B5EF4-FFF2-40B4-BE49-F238E27FC236}">
                    <a16:creationId xmlns:a16="http://schemas.microsoft.com/office/drawing/2014/main" id="{4CA0B6F0-CC0C-4408-9111-9074BEA33F92}"/>
                  </a:ext>
                </a:extLst>
              </p:cNvPr>
              <p:cNvSpPr/>
              <p:nvPr userDrawn="1"/>
            </p:nvSpPr>
            <p:spPr>
              <a:xfrm>
                <a:off x="6072040" y="3376043"/>
                <a:ext cx="1227920" cy="110910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4" name="Rechthoek 73">
                <a:extLst>
                  <a:ext uri="{FF2B5EF4-FFF2-40B4-BE49-F238E27FC236}">
                    <a16:creationId xmlns:a16="http://schemas.microsoft.com/office/drawing/2014/main" id="{734F3D7B-2D0C-4BF6-B07C-B170022EEF6F}"/>
                  </a:ext>
                </a:extLst>
              </p:cNvPr>
              <p:cNvSpPr/>
              <p:nvPr userDrawn="1"/>
            </p:nvSpPr>
            <p:spPr>
              <a:xfrm>
                <a:off x="6090829" y="3393962"/>
                <a:ext cx="1209131" cy="218971"/>
              </a:xfrm>
              <a:prstGeom prst="rect">
                <a:avLst/>
              </a:prstGeom>
              <a:solidFill>
                <a:srgbClr val="6C6C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75" name="Rechte verbindingslijn 74">
                <a:extLst>
                  <a:ext uri="{FF2B5EF4-FFF2-40B4-BE49-F238E27FC236}">
                    <a16:creationId xmlns:a16="http://schemas.microsoft.com/office/drawing/2014/main" id="{DF5F4FCC-A2F5-448F-B55C-EC9E7313A512}"/>
                  </a:ext>
                </a:extLst>
              </p:cNvPr>
              <p:cNvCxnSpPr/>
              <p:nvPr userDrawn="1"/>
            </p:nvCxnSpPr>
            <p:spPr>
              <a:xfrm>
                <a:off x="6493304" y="3605313"/>
                <a:ext cx="0" cy="872219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Rechte verbindingslijn 75">
                <a:extLst>
                  <a:ext uri="{FF2B5EF4-FFF2-40B4-BE49-F238E27FC236}">
                    <a16:creationId xmlns:a16="http://schemas.microsoft.com/office/drawing/2014/main" id="{40173B28-4C5F-4F9B-963D-ADAD47C5F4EA}"/>
                  </a:ext>
                </a:extLst>
              </p:cNvPr>
              <p:cNvCxnSpPr/>
              <p:nvPr userDrawn="1"/>
            </p:nvCxnSpPr>
            <p:spPr>
              <a:xfrm>
                <a:off x="6883025" y="3605313"/>
                <a:ext cx="0" cy="872219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Rechte verbindingslijn 76">
                <a:extLst>
                  <a:ext uri="{FF2B5EF4-FFF2-40B4-BE49-F238E27FC236}">
                    <a16:creationId xmlns:a16="http://schemas.microsoft.com/office/drawing/2014/main" id="{6D8A60CC-CCAC-4702-98E6-6E2DEFBB76E1}"/>
                  </a:ext>
                </a:extLst>
              </p:cNvPr>
              <p:cNvCxnSpPr/>
              <p:nvPr userDrawn="1"/>
            </p:nvCxnSpPr>
            <p:spPr>
              <a:xfrm flipH="1">
                <a:off x="6090561" y="382710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Rechte verbindingslijn 77">
                <a:extLst>
                  <a:ext uri="{FF2B5EF4-FFF2-40B4-BE49-F238E27FC236}">
                    <a16:creationId xmlns:a16="http://schemas.microsoft.com/office/drawing/2014/main" id="{8400A3C4-9904-4B6C-BEA2-CE7C1872F853}"/>
                  </a:ext>
                </a:extLst>
              </p:cNvPr>
              <p:cNvCxnSpPr/>
              <p:nvPr userDrawn="1"/>
            </p:nvCxnSpPr>
            <p:spPr>
              <a:xfrm flipH="1">
                <a:off x="6090561" y="405570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echte verbindingslijn 78">
                <a:extLst>
                  <a:ext uri="{FF2B5EF4-FFF2-40B4-BE49-F238E27FC236}">
                    <a16:creationId xmlns:a16="http://schemas.microsoft.com/office/drawing/2014/main" id="{23A0E5A2-611E-4DA9-BAD4-BED87370C823}"/>
                  </a:ext>
                </a:extLst>
              </p:cNvPr>
              <p:cNvCxnSpPr/>
              <p:nvPr userDrawn="1"/>
            </p:nvCxnSpPr>
            <p:spPr>
              <a:xfrm flipH="1">
                <a:off x="6090561" y="427668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Rechthoek 79">
                <a:extLst>
                  <a:ext uri="{FF2B5EF4-FFF2-40B4-BE49-F238E27FC236}">
                    <a16:creationId xmlns:a16="http://schemas.microsoft.com/office/drawing/2014/main" id="{E52DDAE1-CAAC-4CAF-817C-F348A8F65C36}"/>
                  </a:ext>
                </a:extLst>
              </p:cNvPr>
              <p:cNvSpPr/>
              <p:nvPr userDrawn="1"/>
            </p:nvSpPr>
            <p:spPr>
              <a:xfrm>
                <a:off x="6072040" y="3376043"/>
                <a:ext cx="1227920" cy="1109109"/>
              </a:xfrm>
              <a:prstGeom prst="rect">
                <a:avLst/>
              </a:prstGeom>
              <a:noFill/>
              <a:ln w="12700">
                <a:solidFill>
                  <a:srgbClr val="6C6C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70" name="ICOON_info">
              <a:extLst>
                <a:ext uri="{FF2B5EF4-FFF2-40B4-BE49-F238E27FC236}">
                  <a16:creationId xmlns:a16="http://schemas.microsoft.com/office/drawing/2014/main" id="{907A376C-1A2E-4FC2-9087-DA68EC8F2FE3}"/>
                </a:ext>
              </a:extLst>
            </p:cNvPr>
            <p:cNvGrpSpPr/>
            <p:nvPr userDrawn="1"/>
          </p:nvGrpSpPr>
          <p:grpSpPr>
            <a:xfrm>
              <a:off x="-376736" y="3259970"/>
              <a:ext cx="283685" cy="283685"/>
              <a:chOff x="-510741" y="5913713"/>
              <a:chExt cx="267555" cy="267555"/>
            </a:xfrm>
          </p:grpSpPr>
          <p:sp>
            <p:nvSpPr>
              <p:cNvPr id="71" name="Ovaal 70">
                <a:extLst>
                  <a:ext uri="{FF2B5EF4-FFF2-40B4-BE49-F238E27FC236}">
                    <a16:creationId xmlns:a16="http://schemas.microsoft.com/office/drawing/2014/main" id="{0282FF60-D996-404E-9199-D94CC370A851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2" name="Graphic 163" descr="Informatie">
                <a:extLst>
                  <a:ext uri="{FF2B5EF4-FFF2-40B4-BE49-F238E27FC236}">
                    <a16:creationId xmlns:a16="http://schemas.microsoft.com/office/drawing/2014/main" id="{F4206F18-86B2-46CC-9BBC-C21A8DF600B1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45" name="INFO">
            <a:extLst>
              <a:ext uri="{FF2B5EF4-FFF2-40B4-BE49-F238E27FC236}">
                <a16:creationId xmlns:a16="http://schemas.microsoft.com/office/drawing/2014/main" id="{3967584A-33BF-485E-9830-D830A279659D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TABLE</a:t>
            </a:r>
          </a:p>
        </p:txBody>
      </p:sp>
      <p:grpSp>
        <p:nvGrpSpPr>
          <p:cNvPr id="8" name="HAAK LIJN">
            <a:extLst>
              <a:ext uri="{FF2B5EF4-FFF2-40B4-BE49-F238E27FC236}">
                <a16:creationId xmlns:a16="http://schemas.microsoft.com/office/drawing/2014/main" id="{6B98FEAD-D305-41C2-98C8-B070370ADF24}"/>
              </a:ext>
            </a:extLst>
          </p:cNvPr>
          <p:cNvGrpSpPr/>
          <p:nvPr userDrawn="1"/>
        </p:nvGrpSpPr>
        <p:grpSpPr>
          <a:xfrm>
            <a:off x="540812" y="0"/>
            <a:ext cx="76800" cy="6858000"/>
            <a:chOff x="578912" y="0"/>
            <a:chExt cx="76800" cy="6858000"/>
          </a:xfrm>
        </p:grpSpPr>
        <p:cxnSp>
          <p:nvCxnSpPr>
            <p:cNvPr id="9" name="LIJN">
              <a:extLst>
                <a:ext uri="{FF2B5EF4-FFF2-40B4-BE49-F238E27FC236}">
                  <a16:creationId xmlns:a16="http://schemas.microsoft.com/office/drawing/2014/main" id="{D2E51D73-460D-4C59-90C2-1EE9F6ABE3A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900113"/>
              <a:ext cx="0" cy="5957887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A10669B0-55DE-4E6E-850A-D98F287FD14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78912" y="652464"/>
              <a:ext cx="76800" cy="201600"/>
            </a:xfrm>
            <a:prstGeom prst="rect">
              <a:avLst/>
            </a:prstGeom>
          </p:spPr>
        </p:pic>
        <p:cxnSp>
          <p:nvCxnSpPr>
            <p:cNvPr id="11" name="LIJN">
              <a:extLst>
                <a:ext uri="{FF2B5EF4-FFF2-40B4-BE49-F238E27FC236}">
                  <a16:creationId xmlns:a16="http://schemas.microsoft.com/office/drawing/2014/main" id="{167C6B98-127C-40B9-90C1-6BDBB71789D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0"/>
              <a:ext cx="0" cy="595314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jdelijke aanduiding voor tabel 8">
            <a:extLst>
              <a:ext uri="{FF2B5EF4-FFF2-40B4-BE49-F238E27FC236}">
                <a16:creationId xmlns:a16="http://schemas.microsoft.com/office/drawing/2014/main" id="{457A3439-4058-49AF-9A49-A641471A24C8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777244" y="1856128"/>
            <a:ext cx="10827096" cy="4438800"/>
          </a:xfrm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on the icon below </a:t>
            </a:r>
            <a:br>
              <a:rPr lang="en-GB" dirty="0"/>
            </a:br>
            <a:r>
              <a:rPr lang="en-GB" dirty="0"/>
              <a:t>to insert a table.</a:t>
            </a:r>
          </a:p>
        </p:txBody>
      </p:sp>
      <p:sp>
        <p:nvSpPr>
          <p:cNvPr id="46" name="Logo">
            <a:extLst>
              <a:ext uri="{FF2B5EF4-FFF2-40B4-BE49-F238E27FC236}">
                <a16:creationId xmlns:a16="http://schemas.microsoft.com/office/drawing/2014/main" id="{53F070DD-A12D-4AF1-AE08-74B5C4C1CAAB}"/>
              </a:ext>
            </a:extLst>
          </p:cNvPr>
          <p:cNvSpPr>
            <a:spLocks noGrp="1"/>
          </p:cNvSpPr>
          <p:nvPr>
            <p:ph type="body" orient="vert" idx="15" hasCustomPrompt="1"/>
          </p:nvPr>
        </p:nvSpPr>
        <p:spPr>
          <a:xfrm>
            <a:off x="10549612" y="6480355"/>
            <a:ext cx="1060019" cy="185413"/>
          </a:xfrm>
          <a:blipFill>
            <a:blip r:embed="rId4"/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0" i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5" name="Datum" hidden="1">
            <a:extLst>
              <a:ext uri="{FF2B5EF4-FFF2-40B4-BE49-F238E27FC236}">
                <a16:creationId xmlns:a16="http://schemas.microsoft.com/office/drawing/2014/main" id="{68BA24C3-EC0F-4F80-B1E5-AA27795CFFDD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Voettekst">
            <a:extLst>
              <a:ext uri="{FF2B5EF4-FFF2-40B4-BE49-F238E27FC236}">
                <a16:creationId xmlns:a16="http://schemas.microsoft.com/office/drawing/2014/main" id="{8747E6DF-A4F8-4062-AFDF-38DA5CCEF082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Dianummer">
            <a:extLst>
              <a:ext uri="{FF2B5EF4-FFF2-40B4-BE49-F238E27FC236}">
                <a16:creationId xmlns:a16="http://schemas.microsoft.com/office/drawing/2014/main" id="{C22C2349-8920-4993-8A8C-69C3E4C1E62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5EC93C5F-DB18-4797-88B9-B8B0D60519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Ondertitel">
            <a:extLst>
              <a:ext uri="{FF2B5EF4-FFF2-40B4-BE49-F238E27FC236}">
                <a16:creationId xmlns:a16="http://schemas.microsoft.com/office/drawing/2014/main" id="{523A6896-F7F6-4956-BC1B-5F4B366B1CF1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4" y="924516"/>
            <a:ext cx="10827096" cy="349200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Second light subtitle</a:t>
            </a:r>
            <a:endParaRPr lang="en-GB" dirty="0"/>
          </a:p>
        </p:txBody>
      </p:sp>
      <p:sp>
        <p:nvSpPr>
          <p:cNvPr id="4" name="Titel">
            <a:extLst>
              <a:ext uri="{FF2B5EF4-FFF2-40B4-BE49-F238E27FC236}">
                <a16:creationId xmlns:a16="http://schemas.microsoft.com/office/drawing/2014/main" id="{81D2D415-A63C-43FA-9C59-DE172704F8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First bold title</a:t>
            </a:r>
          </a:p>
        </p:txBody>
      </p:sp>
    </p:spTree>
    <p:extLst>
      <p:ext uri="{BB962C8B-B14F-4D97-AF65-F5344CB8AC3E}">
        <p14:creationId xmlns:p14="http://schemas.microsoft.com/office/powerpoint/2010/main" val="2397194055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" name="INSTRUCTION">
            <a:extLst>
              <a:ext uri="{FF2B5EF4-FFF2-40B4-BE49-F238E27FC236}">
                <a16:creationId xmlns:a16="http://schemas.microsoft.com/office/drawing/2014/main" id="{93E23DF5-4941-41AF-9316-3C48A9A7E6C1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247" name="Rechthoek 246">
              <a:extLst>
                <a:ext uri="{FF2B5EF4-FFF2-40B4-BE49-F238E27FC236}">
                  <a16:creationId xmlns:a16="http://schemas.microsoft.com/office/drawing/2014/main" id="{8B51AC24-DE3A-4C63-8025-4ED526EF56B3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248" name="Ovaal 247">
              <a:extLst>
                <a:ext uri="{FF2B5EF4-FFF2-40B4-BE49-F238E27FC236}">
                  <a16:creationId xmlns:a16="http://schemas.microsoft.com/office/drawing/2014/main" id="{04A78A27-A317-44CF-80CA-C8B1F94D1C3E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49" name="Rechthoek 248">
              <a:extLst>
                <a:ext uri="{FF2B5EF4-FFF2-40B4-BE49-F238E27FC236}">
                  <a16:creationId xmlns:a16="http://schemas.microsoft.com/office/drawing/2014/main" id="{EDC6E035-CCCE-4E0E-94E7-3069CA15BE47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9388" marR="0" lvl="0" indent="-179388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71A4C3"/>
                </a:buClr>
                <a:buSzPct val="100000"/>
                <a:buFontTx/>
                <a:buBlip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</a:buBlip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Bullet</a:t>
              </a:r>
            </a:p>
          </p:txBody>
        </p:sp>
        <p:sp>
          <p:nvSpPr>
            <p:cNvPr id="250" name="Ovaal 249">
              <a:extLst>
                <a:ext uri="{FF2B5EF4-FFF2-40B4-BE49-F238E27FC236}">
                  <a16:creationId xmlns:a16="http://schemas.microsoft.com/office/drawing/2014/main" id="{538C3C94-263D-4AEC-84D2-81E5B98E07C3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51" name="Rechthoek 250">
              <a:extLst>
                <a:ext uri="{FF2B5EF4-FFF2-40B4-BE49-F238E27FC236}">
                  <a16:creationId xmlns:a16="http://schemas.microsoft.com/office/drawing/2014/main" id="{4ED2A991-0DCF-4B91-B247-07D760211644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252" name="Rechthoek 251">
              <a:extLst>
                <a:ext uri="{FF2B5EF4-FFF2-40B4-BE49-F238E27FC236}">
                  <a16:creationId xmlns:a16="http://schemas.microsoft.com/office/drawing/2014/main" id="{A73D7ABA-9A98-405A-81A9-FD0621EA0FE9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1" indent="-180975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71A4C3"/>
                </a:buClr>
                <a:buSzPct val="100000"/>
                <a:buFontTx/>
                <a:buBlip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Sub-bullet</a:t>
              </a:r>
            </a:p>
          </p:txBody>
        </p:sp>
        <p:sp>
          <p:nvSpPr>
            <p:cNvPr id="253" name="Ovaal 252">
              <a:extLst>
                <a:ext uri="{FF2B5EF4-FFF2-40B4-BE49-F238E27FC236}">
                  <a16:creationId xmlns:a16="http://schemas.microsoft.com/office/drawing/2014/main" id="{7BBA42A1-11D7-422C-8116-CA4AD9D1CEFC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54" name="Rechthoek 253">
              <a:extLst>
                <a:ext uri="{FF2B5EF4-FFF2-40B4-BE49-F238E27FC236}">
                  <a16:creationId xmlns:a16="http://schemas.microsoft.com/office/drawing/2014/main" id="{C3C790BB-5686-4CF5-A937-6550C4ACBA4A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2" indent="0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0070C0"/>
                </a:buClr>
                <a:buSzPct val="85000"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Default text</a:t>
              </a:r>
            </a:p>
          </p:txBody>
        </p:sp>
        <p:sp>
          <p:nvSpPr>
            <p:cNvPr id="255" name="Ovaal 254">
              <a:extLst>
                <a:ext uri="{FF2B5EF4-FFF2-40B4-BE49-F238E27FC236}">
                  <a16:creationId xmlns:a16="http://schemas.microsoft.com/office/drawing/2014/main" id="{98233CCF-08FC-414B-8737-FEE079106801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256" name="Rechthoek 255">
              <a:extLst>
                <a:ext uri="{FF2B5EF4-FFF2-40B4-BE49-F238E27FC236}">
                  <a16:creationId xmlns:a16="http://schemas.microsoft.com/office/drawing/2014/main" id="{2302B6A2-C35E-4133-B150-406A13E71CC8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3" indent="0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30" normalizeH="0" baseline="0" noProof="0" dirty="0">
                  <a:ln>
                    <a:noFill/>
                  </a:ln>
                  <a:solidFill>
                    <a:srgbClr val="71A4C3"/>
                  </a:solidFill>
                  <a:effectLst/>
                  <a:uLnTx/>
                  <a:uFillTx/>
                  <a:latin typeface="Segoe UI"/>
                  <a:ea typeface="+mn-ea"/>
                  <a:cs typeface="Calibri" panose="020F0502020204030204" pitchFamily="34" charset="0"/>
                </a:rPr>
                <a:t>header</a:t>
              </a:r>
            </a:p>
          </p:txBody>
        </p:sp>
        <p:sp>
          <p:nvSpPr>
            <p:cNvPr id="257" name="Ovaal 256">
              <a:extLst>
                <a:ext uri="{FF2B5EF4-FFF2-40B4-BE49-F238E27FC236}">
                  <a16:creationId xmlns:a16="http://schemas.microsoft.com/office/drawing/2014/main" id="{CDE1CADB-029F-4881-8E20-E7BDB7CFAC4A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258" name="Rechthoek 257">
              <a:extLst>
                <a:ext uri="{FF2B5EF4-FFF2-40B4-BE49-F238E27FC236}">
                  <a16:creationId xmlns:a16="http://schemas.microsoft.com/office/drawing/2014/main" id="{D787E6B1-C5A5-4887-8A63-A9E42D05E472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4" indent="-182563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prstClr val="black"/>
                </a:buClr>
                <a:buSzTx/>
                <a:buFont typeface="+mj-lt"/>
                <a:buAutoNum type="arabicPeriod"/>
                <a:tabLst>
                  <a:tab pos="274638" algn="l"/>
                </a:tabLst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Numerical bullet</a:t>
              </a:r>
            </a:p>
          </p:txBody>
        </p:sp>
        <p:sp>
          <p:nvSpPr>
            <p:cNvPr id="259" name="Ovaal 258">
              <a:extLst>
                <a:ext uri="{FF2B5EF4-FFF2-40B4-BE49-F238E27FC236}">
                  <a16:creationId xmlns:a16="http://schemas.microsoft.com/office/drawing/2014/main" id="{E049042A-1713-401E-A34C-C586FC44071B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260" name="Rechthoek 259">
              <a:extLst>
                <a:ext uri="{FF2B5EF4-FFF2-40B4-BE49-F238E27FC236}">
                  <a16:creationId xmlns:a16="http://schemas.microsoft.com/office/drawing/2014/main" id="{C3858E24-133D-4F1E-BC6F-E1F217735009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6" indent="-180975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Blip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Sub-bullet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1" name="Ovaal 260">
              <a:extLst>
                <a:ext uri="{FF2B5EF4-FFF2-40B4-BE49-F238E27FC236}">
                  <a16:creationId xmlns:a16="http://schemas.microsoft.com/office/drawing/2014/main" id="{6D68BEA7-967A-4B29-8948-C4FE1B0F1448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262" name="Rechthoek 261">
              <a:extLst>
                <a:ext uri="{FF2B5EF4-FFF2-40B4-BE49-F238E27FC236}">
                  <a16:creationId xmlns:a16="http://schemas.microsoft.com/office/drawing/2014/main" id="{A155A8E0-DAE8-4119-A3C1-B94F90F12CB2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7" indent="0" algn="l" defTabSz="914400" rtl="0" eaLnBrk="1" fontAlgn="auto" latinLnBrk="0" hangingPunct="1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Default text</a:t>
              </a:r>
            </a:p>
          </p:txBody>
        </p:sp>
        <p:sp>
          <p:nvSpPr>
            <p:cNvPr id="263" name="Ovaal 262">
              <a:extLst>
                <a:ext uri="{FF2B5EF4-FFF2-40B4-BE49-F238E27FC236}">
                  <a16:creationId xmlns:a16="http://schemas.microsoft.com/office/drawing/2014/main" id="{442C87C1-D897-4396-BA1D-514C34D49E07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264" name="Rechthoek 263">
              <a:extLst>
                <a:ext uri="{FF2B5EF4-FFF2-40B4-BE49-F238E27FC236}">
                  <a16:creationId xmlns:a16="http://schemas.microsoft.com/office/drawing/2014/main" id="{09912E82-4DA0-49CA-AC49-747BC5044E53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8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71A4C3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header</a:t>
              </a:r>
            </a:p>
          </p:txBody>
        </p:sp>
        <p:sp>
          <p:nvSpPr>
            <p:cNvPr id="265" name="Ovaal 264">
              <a:extLst>
                <a:ext uri="{FF2B5EF4-FFF2-40B4-BE49-F238E27FC236}">
                  <a16:creationId xmlns:a16="http://schemas.microsoft.com/office/drawing/2014/main" id="{8FB748D8-1303-48AA-BC24-14739318FB8B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266" name="Rechthoek 265">
              <a:extLst>
                <a:ext uri="{FF2B5EF4-FFF2-40B4-BE49-F238E27FC236}">
                  <a16:creationId xmlns:a16="http://schemas.microsoft.com/office/drawing/2014/main" id="{89A0D122-95C4-4950-ACD6-69C97EAF12D7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9388" marR="0" lvl="5" indent="-179388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Blip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Bullet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7" name="Rechthoek 266">
              <a:extLst>
                <a:ext uri="{FF2B5EF4-FFF2-40B4-BE49-F238E27FC236}">
                  <a16:creationId xmlns:a16="http://schemas.microsoft.com/office/drawing/2014/main" id="{600172DC-5728-4E8A-9483-A3D298CCD66D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268" name="ICOON_info">
              <a:extLst>
                <a:ext uri="{FF2B5EF4-FFF2-40B4-BE49-F238E27FC236}">
                  <a16:creationId xmlns:a16="http://schemas.microsoft.com/office/drawing/2014/main" id="{1B1FF32A-37EA-4ECC-9322-31EFA0E82B19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310" name="Ovaal 309">
                <a:extLst>
                  <a:ext uri="{FF2B5EF4-FFF2-40B4-BE49-F238E27FC236}">
                    <a16:creationId xmlns:a16="http://schemas.microsoft.com/office/drawing/2014/main" id="{A5BCE601-0011-4904-BA58-C3F5CB94B7BC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11" name="Graphic 163" descr="Informatie">
                <a:extLst>
                  <a:ext uri="{FF2B5EF4-FFF2-40B4-BE49-F238E27FC236}">
                    <a16:creationId xmlns:a16="http://schemas.microsoft.com/office/drawing/2014/main" id="{A2BBBC12-BD15-467E-9CCE-2EE13CDD2C1D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269" name="VOORBEELD">
              <a:extLst>
                <a:ext uri="{FF2B5EF4-FFF2-40B4-BE49-F238E27FC236}">
                  <a16:creationId xmlns:a16="http://schemas.microsoft.com/office/drawing/2014/main" id="{FD36BA4B-1648-47BB-AF63-6CE6052B87F0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270" name="Rechthoek 269">
                <a:extLst>
                  <a:ext uri="{FF2B5EF4-FFF2-40B4-BE49-F238E27FC236}">
                    <a16:creationId xmlns:a16="http://schemas.microsoft.com/office/drawing/2014/main" id="{8A0A9901-D192-4F2F-8BD3-BD87C11A33B7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271" name="Rechthoek 270">
                <a:extLst>
                  <a:ext uri="{FF2B5EF4-FFF2-40B4-BE49-F238E27FC236}">
                    <a16:creationId xmlns:a16="http://schemas.microsoft.com/office/drawing/2014/main" id="{9B0EC554-E870-4711-B7B3-9B2EB19EC55C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272" name="Groep 271">
                <a:extLst>
                  <a:ext uri="{FF2B5EF4-FFF2-40B4-BE49-F238E27FC236}">
                    <a16:creationId xmlns:a16="http://schemas.microsoft.com/office/drawing/2014/main" id="{433EF028-7AEC-46C7-8DDC-879825200014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303" name="Groep 302">
                  <a:extLst>
                    <a:ext uri="{FF2B5EF4-FFF2-40B4-BE49-F238E27FC236}">
                      <a16:creationId xmlns:a16="http://schemas.microsoft.com/office/drawing/2014/main" id="{95A53FD9-2D98-43EB-A53A-064A0994C372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05" name="Rechte verbindingslijn 304">
                    <a:extLst>
                      <a:ext uri="{FF2B5EF4-FFF2-40B4-BE49-F238E27FC236}">
                        <a16:creationId xmlns:a16="http://schemas.microsoft.com/office/drawing/2014/main" id="{730570E6-D7E9-4EBF-A465-395442C198F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06" name="Rechte verbindingslijn 305">
                    <a:extLst>
                      <a:ext uri="{FF2B5EF4-FFF2-40B4-BE49-F238E27FC236}">
                        <a16:creationId xmlns:a16="http://schemas.microsoft.com/office/drawing/2014/main" id="{896979CA-5D99-4165-8AE3-58C9145A2ED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07" name="Rechte verbindingslijn 306">
                    <a:extLst>
                      <a:ext uri="{FF2B5EF4-FFF2-40B4-BE49-F238E27FC236}">
                        <a16:creationId xmlns:a16="http://schemas.microsoft.com/office/drawing/2014/main" id="{A5F1B7A7-1434-4539-89B3-0B3BCF905C3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08" name="Rechte verbindingslijn 307">
                    <a:extLst>
                      <a:ext uri="{FF2B5EF4-FFF2-40B4-BE49-F238E27FC236}">
                        <a16:creationId xmlns:a16="http://schemas.microsoft.com/office/drawing/2014/main" id="{74F2B9C5-CC4F-45B7-93B8-EA1AB611599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09" name="Rechte verbindingslijn 308">
                    <a:extLst>
                      <a:ext uri="{FF2B5EF4-FFF2-40B4-BE49-F238E27FC236}">
                        <a16:creationId xmlns:a16="http://schemas.microsoft.com/office/drawing/2014/main" id="{CDAF82D2-CB82-4CE8-8C9B-AB7C4E3BBA5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04" name="Pijl: rechts 303">
                  <a:extLst>
                    <a:ext uri="{FF2B5EF4-FFF2-40B4-BE49-F238E27FC236}">
                      <a16:creationId xmlns:a16="http://schemas.microsoft.com/office/drawing/2014/main" id="{CD7BD83E-C62E-4721-9E53-42E17DE05237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273" name="Groep 272">
                <a:extLst>
                  <a:ext uri="{FF2B5EF4-FFF2-40B4-BE49-F238E27FC236}">
                    <a16:creationId xmlns:a16="http://schemas.microsoft.com/office/drawing/2014/main" id="{EE1C6406-24D9-42BB-AF9A-24432CC3FEF8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296" name="Groep 295">
                  <a:extLst>
                    <a:ext uri="{FF2B5EF4-FFF2-40B4-BE49-F238E27FC236}">
                      <a16:creationId xmlns:a16="http://schemas.microsoft.com/office/drawing/2014/main" id="{A55F2717-D566-4959-8CF7-745A6227F3A5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298" name="Rechte verbindingslijn 297">
                    <a:extLst>
                      <a:ext uri="{FF2B5EF4-FFF2-40B4-BE49-F238E27FC236}">
                        <a16:creationId xmlns:a16="http://schemas.microsoft.com/office/drawing/2014/main" id="{5777883D-6B59-48E9-AE0F-C36F7B28377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9" name="Rechte verbindingslijn 298">
                    <a:extLst>
                      <a:ext uri="{FF2B5EF4-FFF2-40B4-BE49-F238E27FC236}">
                        <a16:creationId xmlns:a16="http://schemas.microsoft.com/office/drawing/2014/main" id="{210964F3-951B-4A0B-B565-8A072F103D2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00" name="Rechte verbindingslijn 299">
                    <a:extLst>
                      <a:ext uri="{FF2B5EF4-FFF2-40B4-BE49-F238E27FC236}">
                        <a16:creationId xmlns:a16="http://schemas.microsoft.com/office/drawing/2014/main" id="{9E1CB7A4-3BD3-441B-8782-C70649031DF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01" name="Rechte verbindingslijn 300">
                    <a:extLst>
                      <a:ext uri="{FF2B5EF4-FFF2-40B4-BE49-F238E27FC236}">
                        <a16:creationId xmlns:a16="http://schemas.microsoft.com/office/drawing/2014/main" id="{5521E56A-7892-4704-BD04-44F588982A0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02" name="Rechte verbindingslijn 301">
                    <a:extLst>
                      <a:ext uri="{FF2B5EF4-FFF2-40B4-BE49-F238E27FC236}">
                        <a16:creationId xmlns:a16="http://schemas.microsoft.com/office/drawing/2014/main" id="{A1C1E83C-1266-4C63-8F84-55451096E9D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97" name="Pijl: rechts 296">
                  <a:extLst>
                    <a:ext uri="{FF2B5EF4-FFF2-40B4-BE49-F238E27FC236}">
                      <a16:creationId xmlns:a16="http://schemas.microsoft.com/office/drawing/2014/main" id="{0995E7FF-CC3D-40F1-B66D-468F77CE2FD9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274" name="Rechte verbindingslijn 273">
                <a:extLst>
                  <a:ext uri="{FF2B5EF4-FFF2-40B4-BE49-F238E27FC236}">
                    <a16:creationId xmlns:a16="http://schemas.microsoft.com/office/drawing/2014/main" id="{6A76008E-1CAD-47A9-A838-0C482E1A4F5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75" name="Rechte verbindingslijn 274">
                <a:extLst>
                  <a:ext uri="{FF2B5EF4-FFF2-40B4-BE49-F238E27FC236}">
                    <a16:creationId xmlns:a16="http://schemas.microsoft.com/office/drawing/2014/main" id="{10AFFFC2-59C0-4E0C-9E02-0C136B0FFAF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276" name="Rechthoek 275">
                <a:extLst>
                  <a:ext uri="{FF2B5EF4-FFF2-40B4-BE49-F238E27FC236}">
                    <a16:creationId xmlns:a16="http://schemas.microsoft.com/office/drawing/2014/main" id="{BC66EA28-001E-4576-BF8E-38976D223DBE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277" name="Rechthoek 276">
                <a:extLst>
                  <a:ext uri="{FF2B5EF4-FFF2-40B4-BE49-F238E27FC236}">
                    <a16:creationId xmlns:a16="http://schemas.microsoft.com/office/drawing/2014/main" id="{FE5A8AEA-6D1D-4BFC-8992-7898463430E0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278" name="Groep 277">
                <a:extLst>
                  <a:ext uri="{FF2B5EF4-FFF2-40B4-BE49-F238E27FC236}">
                    <a16:creationId xmlns:a16="http://schemas.microsoft.com/office/drawing/2014/main" id="{2E9AD5AE-5C85-4FAB-A15E-73F5A9203597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288" name="Rechthoek 287">
                  <a:extLst>
                    <a:ext uri="{FF2B5EF4-FFF2-40B4-BE49-F238E27FC236}">
                      <a16:creationId xmlns:a16="http://schemas.microsoft.com/office/drawing/2014/main" id="{3BB85755-96F3-43F1-8691-E6154D014275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289" name="Groep 288">
                  <a:extLst>
                    <a:ext uri="{FF2B5EF4-FFF2-40B4-BE49-F238E27FC236}">
                      <a16:creationId xmlns:a16="http://schemas.microsoft.com/office/drawing/2014/main" id="{0FEA64C9-5E05-4BFD-9B95-A3104E5225ED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291" name="Rechte verbindingslijn 290">
                    <a:extLst>
                      <a:ext uri="{FF2B5EF4-FFF2-40B4-BE49-F238E27FC236}">
                        <a16:creationId xmlns:a16="http://schemas.microsoft.com/office/drawing/2014/main" id="{A3CDBE9C-3303-407D-B68C-3FB9AE9906C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2" name="Rechte verbindingslijn 291">
                    <a:extLst>
                      <a:ext uri="{FF2B5EF4-FFF2-40B4-BE49-F238E27FC236}">
                        <a16:creationId xmlns:a16="http://schemas.microsoft.com/office/drawing/2014/main" id="{BE2A8E2A-B4DC-4657-93DA-649C9D36227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3" name="Rechte verbindingslijn 292">
                    <a:extLst>
                      <a:ext uri="{FF2B5EF4-FFF2-40B4-BE49-F238E27FC236}">
                        <a16:creationId xmlns:a16="http://schemas.microsoft.com/office/drawing/2014/main" id="{5E12CD83-A317-418B-9826-78DBDD7814C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4" name="Rechte verbindingslijn 293">
                    <a:extLst>
                      <a:ext uri="{FF2B5EF4-FFF2-40B4-BE49-F238E27FC236}">
                        <a16:creationId xmlns:a16="http://schemas.microsoft.com/office/drawing/2014/main" id="{9ADF70D4-5804-431C-B289-6CF94856E90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5" name="Rechte verbindingslijn 294">
                    <a:extLst>
                      <a:ext uri="{FF2B5EF4-FFF2-40B4-BE49-F238E27FC236}">
                        <a16:creationId xmlns:a16="http://schemas.microsoft.com/office/drawing/2014/main" id="{817E4EFD-BABB-4D22-BA69-56B2E47620D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90" name="Pijl: rechts 289">
                  <a:extLst>
                    <a:ext uri="{FF2B5EF4-FFF2-40B4-BE49-F238E27FC236}">
                      <a16:creationId xmlns:a16="http://schemas.microsoft.com/office/drawing/2014/main" id="{B6D006CE-D737-404D-8797-8340F4C1C0D7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279" name="Groep 278">
                <a:extLst>
                  <a:ext uri="{FF2B5EF4-FFF2-40B4-BE49-F238E27FC236}">
                    <a16:creationId xmlns:a16="http://schemas.microsoft.com/office/drawing/2014/main" id="{32DCF691-5854-46F6-82BA-2BC5CF8EE571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280" name="Rechthoek 279">
                  <a:extLst>
                    <a:ext uri="{FF2B5EF4-FFF2-40B4-BE49-F238E27FC236}">
                      <a16:creationId xmlns:a16="http://schemas.microsoft.com/office/drawing/2014/main" id="{852FCCF9-6004-4DDC-AB09-37CB2CD74F58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281" name="Groep 280">
                  <a:extLst>
                    <a:ext uri="{FF2B5EF4-FFF2-40B4-BE49-F238E27FC236}">
                      <a16:creationId xmlns:a16="http://schemas.microsoft.com/office/drawing/2014/main" id="{6BC92229-B602-4605-A130-FA132855A90B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283" name="Rechte verbindingslijn 282">
                    <a:extLst>
                      <a:ext uri="{FF2B5EF4-FFF2-40B4-BE49-F238E27FC236}">
                        <a16:creationId xmlns:a16="http://schemas.microsoft.com/office/drawing/2014/main" id="{C56E56AC-02DE-45ED-A464-459FDBEDEED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4" name="Rechte verbindingslijn 283">
                    <a:extLst>
                      <a:ext uri="{FF2B5EF4-FFF2-40B4-BE49-F238E27FC236}">
                        <a16:creationId xmlns:a16="http://schemas.microsoft.com/office/drawing/2014/main" id="{AAD0CE62-6519-4DBB-820D-E61E2613460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5" name="Rechte verbindingslijn 284">
                    <a:extLst>
                      <a:ext uri="{FF2B5EF4-FFF2-40B4-BE49-F238E27FC236}">
                        <a16:creationId xmlns:a16="http://schemas.microsoft.com/office/drawing/2014/main" id="{96B7DB77-D1DC-47AC-A61E-46497BD54A1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6" name="Rechte verbindingslijn 285">
                    <a:extLst>
                      <a:ext uri="{FF2B5EF4-FFF2-40B4-BE49-F238E27FC236}">
                        <a16:creationId xmlns:a16="http://schemas.microsoft.com/office/drawing/2014/main" id="{9068B18C-DFAD-4ABA-AC20-E3C54930460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7" name="Rechte verbindingslijn 286">
                    <a:extLst>
                      <a:ext uri="{FF2B5EF4-FFF2-40B4-BE49-F238E27FC236}">
                        <a16:creationId xmlns:a16="http://schemas.microsoft.com/office/drawing/2014/main" id="{19A109C3-22A9-4FC9-BDD7-B49E060E327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82" name="Pijl: rechts 281">
                  <a:extLst>
                    <a:ext uri="{FF2B5EF4-FFF2-40B4-BE49-F238E27FC236}">
                      <a16:creationId xmlns:a16="http://schemas.microsoft.com/office/drawing/2014/main" id="{41A2406E-21DA-4EED-A5DB-3E737DDDBD5B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grpSp>
        <p:nvGrpSpPr>
          <p:cNvPr id="112" name="INSTRUCTION">
            <a:extLst>
              <a:ext uri="{FF2B5EF4-FFF2-40B4-BE49-F238E27FC236}">
                <a16:creationId xmlns:a16="http://schemas.microsoft.com/office/drawing/2014/main" id="{C2E3D39B-2D2E-42B9-BCB9-1FBADC2AB8FB}"/>
              </a:ext>
            </a:extLst>
          </p:cNvPr>
          <p:cNvGrpSpPr/>
          <p:nvPr userDrawn="1"/>
        </p:nvGrpSpPr>
        <p:grpSpPr>
          <a:xfrm>
            <a:off x="5846" y="7033211"/>
            <a:ext cx="3727954" cy="1577390"/>
            <a:chOff x="5846" y="7033211"/>
            <a:chExt cx="3727954" cy="1577390"/>
          </a:xfrm>
        </p:grpSpPr>
        <p:sp>
          <p:nvSpPr>
            <p:cNvPr id="113" name="Rechthoek 112">
              <a:extLst>
                <a:ext uri="{FF2B5EF4-FFF2-40B4-BE49-F238E27FC236}">
                  <a16:creationId xmlns:a16="http://schemas.microsoft.com/office/drawing/2014/main" id="{2DF8BE69-3BA8-4F3D-8D7F-A2764DDE7481}"/>
                </a:ext>
              </a:extLst>
            </p:cNvPr>
            <p:cNvSpPr/>
            <p:nvPr userDrawn="1"/>
          </p:nvSpPr>
          <p:spPr>
            <a:xfrm>
              <a:off x="5846" y="7033211"/>
              <a:ext cx="3727954" cy="15773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Footer, slide number</a:t>
              </a:r>
              <a:b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date</a:t>
              </a:r>
            </a:p>
          </p:txBody>
        </p:sp>
        <p:sp>
          <p:nvSpPr>
            <p:cNvPr id="114" name="Ovaal 113">
              <a:extLst>
                <a:ext uri="{FF2B5EF4-FFF2-40B4-BE49-F238E27FC236}">
                  <a16:creationId xmlns:a16="http://schemas.microsoft.com/office/drawing/2014/main" id="{2FA56FDB-823F-425C-A590-1FDFFBEC8328}"/>
                </a:ext>
              </a:extLst>
            </p:cNvPr>
            <p:cNvSpPr/>
            <p:nvPr userDrawn="1"/>
          </p:nvSpPr>
          <p:spPr>
            <a:xfrm>
              <a:off x="188424" y="76785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15" name="Rechthoek 114">
              <a:extLst>
                <a:ext uri="{FF2B5EF4-FFF2-40B4-BE49-F238E27FC236}">
                  <a16:creationId xmlns:a16="http://schemas.microsoft.com/office/drawing/2014/main" id="{209DDE63-A585-4316-9911-DA4E8216AE19}"/>
                </a:ext>
              </a:extLst>
            </p:cNvPr>
            <p:cNvSpPr/>
            <p:nvPr userDrawn="1"/>
          </p:nvSpPr>
          <p:spPr>
            <a:xfrm>
              <a:off x="472596" y="7678534"/>
              <a:ext cx="2322719" cy="31672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‘Header &amp; Footer’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16" name="Ovaal 115">
              <a:extLst>
                <a:ext uri="{FF2B5EF4-FFF2-40B4-BE49-F238E27FC236}">
                  <a16:creationId xmlns:a16="http://schemas.microsoft.com/office/drawing/2014/main" id="{DAD336FB-C3DF-42A9-85D9-39AB29684B9F}"/>
                </a:ext>
              </a:extLst>
            </p:cNvPr>
            <p:cNvSpPr/>
            <p:nvPr userDrawn="1"/>
          </p:nvSpPr>
          <p:spPr>
            <a:xfrm>
              <a:off x="188424" y="810886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17" name="Rechthoek 116">
              <a:extLst>
                <a:ext uri="{FF2B5EF4-FFF2-40B4-BE49-F238E27FC236}">
                  <a16:creationId xmlns:a16="http://schemas.microsoft.com/office/drawing/2014/main" id="{760A04BB-A469-4E55-9EF3-B8E22CB55A01}"/>
                </a:ext>
              </a:extLst>
            </p:cNvPr>
            <p:cNvSpPr/>
            <p:nvPr userDrawn="1"/>
          </p:nvSpPr>
          <p:spPr>
            <a:xfrm>
              <a:off x="472596" y="8108870"/>
              <a:ext cx="2322719" cy="3809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‘Apply to All’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apply the changes to every slide.</a:t>
              </a:r>
            </a:p>
          </p:txBody>
        </p:sp>
        <p:grpSp>
          <p:nvGrpSpPr>
            <p:cNvPr id="118" name="Groep 117">
              <a:extLst>
                <a:ext uri="{FF2B5EF4-FFF2-40B4-BE49-F238E27FC236}">
                  <a16:creationId xmlns:a16="http://schemas.microsoft.com/office/drawing/2014/main" id="{0615F89F-B92E-4A32-A9C0-AF74DE2698F7}"/>
                </a:ext>
              </a:extLst>
            </p:cNvPr>
            <p:cNvGrpSpPr/>
            <p:nvPr userDrawn="1"/>
          </p:nvGrpSpPr>
          <p:grpSpPr>
            <a:xfrm>
              <a:off x="2939884" y="7739834"/>
              <a:ext cx="681133" cy="750023"/>
              <a:chOff x="-910573" y="4987990"/>
              <a:chExt cx="681133" cy="750023"/>
            </a:xfrm>
          </p:grpSpPr>
          <p:grpSp>
            <p:nvGrpSpPr>
              <p:cNvPr id="119" name="Groep 118">
                <a:extLst>
                  <a:ext uri="{FF2B5EF4-FFF2-40B4-BE49-F238E27FC236}">
                    <a16:creationId xmlns:a16="http://schemas.microsoft.com/office/drawing/2014/main" id="{69240CF1-0FF0-4660-9E32-8F5F8B7686B5}"/>
                  </a:ext>
                </a:extLst>
              </p:cNvPr>
              <p:cNvGrpSpPr/>
              <p:nvPr userDrawn="1"/>
            </p:nvGrpSpPr>
            <p:grpSpPr>
              <a:xfrm>
                <a:off x="-713542" y="4987990"/>
                <a:ext cx="287071" cy="379107"/>
                <a:chOff x="-4050578" y="288410"/>
                <a:chExt cx="322125" cy="379107"/>
              </a:xfrm>
            </p:grpSpPr>
            <p:sp>
              <p:nvSpPr>
                <p:cNvPr id="121" name="Rechthoek met één afgeknipte en afgeronde hoek 47">
                  <a:extLst>
                    <a:ext uri="{FF2B5EF4-FFF2-40B4-BE49-F238E27FC236}">
                      <a16:creationId xmlns:a16="http://schemas.microsoft.com/office/drawing/2014/main" id="{D9052113-BEE3-4525-8C6E-32F6F67CE8E7}"/>
                    </a:ext>
                  </a:extLst>
                </p:cNvPr>
                <p:cNvSpPr/>
                <p:nvPr userDrawn="1"/>
              </p:nvSpPr>
              <p:spPr>
                <a:xfrm>
                  <a:off x="-4050578" y="288410"/>
                  <a:ext cx="322125" cy="379107"/>
                </a:xfrm>
                <a:prstGeom prst="snipRoundRect">
                  <a:avLst>
                    <a:gd name="adj1" fmla="val 0"/>
                    <a:gd name="adj2" fmla="val 33753"/>
                  </a:avLst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22" name="Rechthoekige driehoek 121">
                  <a:extLst>
                    <a:ext uri="{FF2B5EF4-FFF2-40B4-BE49-F238E27FC236}">
                      <a16:creationId xmlns:a16="http://schemas.microsoft.com/office/drawing/2014/main" id="{F7FC227D-7183-48AA-90E0-7832A91B05F5}"/>
                    </a:ext>
                  </a:extLst>
                </p:cNvPr>
                <p:cNvSpPr/>
                <p:nvPr userDrawn="1"/>
              </p:nvSpPr>
              <p:spPr>
                <a:xfrm>
                  <a:off x="-3833537" y="291656"/>
                  <a:ext cx="103133" cy="93757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23" name="Rechthoek 122">
                  <a:extLst>
                    <a:ext uri="{FF2B5EF4-FFF2-40B4-BE49-F238E27FC236}">
                      <a16:creationId xmlns:a16="http://schemas.microsoft.com/office/drawing/2014/main" id="{20A33D0F-B38D-4E18-9019-1CD113AF964B}"/>
                    </a:ext>
                  </a:extLst>
                </p:cNvPr>
                <p:cNvSpPr/>
                <p:nvPr userDrawn="1"/>
              </p:nvSpPr>
              <p:spPr>
                <a:xfrm>
                  <a:off x="-4013673" y="314848"/>
                  <a:ext cx="140930" cy="70565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24" name="Rechthoek 123">
                  <a:extLst>
                    <a:ext uri="{FF2B5EF4-FFF2-40B4-BE49-F238E27FC236}">
                      <a16:creationId xmlns:a16="http://schemas.microsoft.com/office/drawing/2014/main" id="{C1DA6B82-6547-44C5-8058-9CB2FEFF3B28}"/>
                    </a:ext>
                  </a:extLst>
                </p:cNvPr>
                <p:cNvSpPr/>
                <p:nvPr userDrawn="1"/>
              </p:nvSpPr>
              <p:spPr>
                <a:xfrm>
                  <a:off x="-4020379" y="586428"/>
                  <a:ext cx="261727" cy="61406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lvl="0" indent="0" algn="ctr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120" name="Rechthoek 119">
                <a:extLst>
                  <a:ext uri="{FF2B5EF4-FFF2-40B4-BE49-F238E27FC236}">
                    <a16:creationId xmlns:a16="http://schemas.microsoft.com/office/drawing/2014/main" id="{21787FA6-FCE9-4A20-B32F-5E40DA7F977D}"/>
                  </a:ext>
                </a:extLst>
              </p:cNvPr>
              <p:cNvSpPr/>
              <p:nvPr userDrawn="1"/>
            </p:nvSpPr>
            <p:spPr>
              <a:xfrm>
                <a:off x="-910573" y="5352063"/>
                <a:ext cx="681133" cy="3859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Header &amp; Footer</a:t>
                </a:r>
              </a:p>
            </p:txBody>
          </p:sp>
        </p:grpSp>
      </p:grpSp>
      <p:sp>
        <p:nvSpPr>
          <p:cNvPr id="24" name="INFO">
            <a:extLst>
              <a:ext uri="{FF2B5EF4-FFF2-40B4-BE49-F238E27FC236}">
                <a16:creationId xmlns:a16="http://schemas.microsoft.com/office/drawing/2014/main" id="{1D86832C-7926-41D1-AC2B-7ABAE5064D01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CASE</a:t>
            </a:r>
          </a:p>
        </p:txBody>
      </p:sp>
      <p:sp>
        <p:nvSpPr>
          <p:cNvPr id="19" name="Tijdelijke aanduiding voor verticale tekst 2">
            <a:extLst>
              <a:ext uri="{FF2B5EF4-FFF2-40B4-BE49-F238E27FC236}">
                <a16:creationId xmlns:a16="http://schemas.microsoft.com/office/drawing/2014/main" id="{B6E7424A-424A-48B2-BDDC-91446A4E4AEB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777244" y="2441466"/>
            <a:ext cx="3219546" cy="3852825"/>
          </a:xfrm>
        </p:spPr>
        <p:txBody>
          <a:bodyPr vert="horz" lIns="0" tIns="0" rIns="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Bullet</a:t>
            </a:r>
          </a:p>
          <a:p>
            <a:pPr lvl="1"/>
            <a:r>
              <a:rPr lang="en-GB" dirty="0"/>
              <a:t>Sub-bullet</a:t>
            </a:r>
          </a:p>
          <a:p>
            <a:pPr lvl="2"/>
            <a:r>
              <a:rPr lang="en-GB" dirty="0"/>
              <a:t>Default text</a:t>
            </a:r>
          </a:p>
          <a:p>
            <a:pPr lvl="3"/>
            <a:r>
              <a:rPr lang="en-GB" dirty="0"/>
              <a:t>header</a:t>
            </a:r>
          </a:p>
          <a:p>
            <a:pPr lvl="4"/>
            <a:r>
              <a:rPr lang="en-GB" dirty="0"/>
              <a:t>Numerical bullet</a:t>
            </a:r>
          </a:p>
          <a:p>
            <a:pPr lvl="5"/>
            <a:r>
              <a:rPr lang="en-GB" dirty="0"/>
              <a:t>Bullet</a:t>
            </a:r>
          </a:p>
          <a:p>
            <a:pPr lvl="6"/>
            <a:r>
              <a:rPr lang="en-GB" dirty="0"/>
              <a:t>Sub-bullet</a:t>
            </a:r>
          </a:p>
          <a:p>
            <a:pPr lvl="7"/>
            <a:r>
              <a:rPr lang="en-GB" dirty="0"/>
              <a:t>Default text</a:t>
            </a:r>
          </a:p>
          <a:p>
            <a:pPr lvl="8"/>
            <a:r>
              <a:rPr lang="en-GB" dirty="0"/>
              <a:t>header</a:t>
            </a:r>
          </a:p>
          <a:p>
            <a:pPr lvl="8"/>
            <a:endParaRPr lang="en-GB" dirty="0"/>
          </a:p>
        </p:txBody>
      </p:sp>
      <p:sp>
        <p:nvSpPr>
          <p:cNvPr id="52" name="Tijdelijke aanduiding voor verticale tekst 2">
            <a:extLst>
              <a:ext uri="{FF2B5EF4-FFF2-40B4-BE49-F238E27FC236}">
                <a16:creationId xmlns:a16="http://schemas.microsoft.com/office/drawing/2014/main" id="{38E90541-A464-490F-8838-24BAC17D1820}"/>
              </a:ext>
            </a:extLst>
          </p:cNvPr>
          <p:cNvSpPr>
            <a:spLocks noGrp="1"/>
          </p:cNvSpPr>
          <p:nvPr>
            <p:ph type="body" orient="vert" idx="10" hasCustomPrompt="1"/>
          </p:nvPr>
        </p:nvSpPr>
        <p:spPr>
          <a:xfrm>
            <a:off x="4581020" y="2441466"/>
            <a:ext cx="3219546" cy="3852825"/>
          </a:xfrm>
        </p:spPr>
        <p:txBody>
          <a:bodyPr vert="horz" lIns="0" tIns="0" rIns="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Bullet</a:t>
            </a:r>
          </a:p>
          <a:p>
            <a:pPr lvl="1"/>
            <a:r>
              <a:rPr lang="en-GB" dirty="0"/>
              <a:t>Sub-bullet</a:t>
            </a:r>
          </a:p>
          <a:p>
            <a:pPr lvl="2"/>
            <a:r>
              <a:rPr lang="en-GB" dirty="0"/>
              <a:t>Default text</a:t>
            </a:r>
          </a:p>
          <a:p>
            <a:pPr lvl="3"/>
            <a:r>
              <a:rPr lang="en-GB" dirty="0"/>
              <a:t>header</a:t>
            </a:r>
          </a:p>
          <a:p>
            <a:pPr lvl="4"/>
            <a:r>
              <a:rPr lang="en-GB" dirty="0"/>
              <a:t>Numerical bullet</a:t>
            </a:r>
          </a:p>
          <a:p>
            <a:pPr lvl="5"/>
            <a:r>
              <a:rPr lang="en-GB" dirty="0"/>
              <a:t>Bullet</a:t>
            </a:r>
          </a:p>
          <a:p>
            <a:pPr lvl="6"/>
            <a:r>
              <a:rPr lang="en-GB" dirty="0"/>
              <a:t>Sub-bullet</a:t>
            </a:r>
          </a:p>
          <a:p>
            <a:pPr lvl="7"/>
            <a:r>
              <a:rPr lang="en-GB" dirty="0"/>
              <a:t>Default text</a:t>
            </a:r>
          </a:p>
          <a:p>
            <a:pPr lvl="8"/>
            <a:r>
              <a:rPr lang="en-GB" dirty="0"/>
              <a:t>header</a:t>
            </a:r>
          </a:p>
          <a:p>
            <a:pPr lvl="8"/>
            <a:endParaRPr lang="en-GB" dirty="0"/>
          </a:p>
        </p:txBody>
      </p:sp>
      <p:sp>
        <p:nvSpPr>
          <p:cNvPr id="53" name="Tijdelijke aanduiding voor verticale tekst 2">
            <a:extLst>
              <a:ext uri="{FF2B5EF4-FFF2-40B4-BE49-F238E27FC236}">
                <a16:creationId xmlns:a16="http://schemas.microsoft.com/office/drawing/2014/main" id="{89286917-484E-4046-B9A1-328D39070049}"/>
              </a:ext>
            </a:extLst>
          </p:cNvPr>
          <p:cNvSpPr>
            <a:spLocks noGrp="1"/>
          </p:cNvSpPr>
          <p:nvPr>
            <p:ph type="body" orient="vert" idx="11" hasCustomPrompt="1"/>
          </p:nvPr>
        </p:nvSpPr>
        <p:spPr>
          <a:xfrm>
            <a:off x="8384795" y="2441466"/>
            <a:ext cx="3219546" cy="3852825"/>
          </a:xfrm>
        </p:spPr>
        <p:txBody>
          <a:bodyPr vert="horz" lIns="0" tIns="0" rIns="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Bullet</a:t>
            </a:r>
          </a:p>
          <a:p>
            <a:pPr lvl="1"/>
            <a:r>
              <a:rPr lang="en-GB" dirty="0"/>
              <a:t>Sub-bullet</a:t>
            </a:r>
          </a:p>
          <a:p>
            <a:pPr lvl="2"/>
            <a:r>
              <a:rPr lang="en-GB" dirty="0"/>
              <a:t>Default text</a:t>
            </a:r>
          </a:p>
          <a:p>
            <a:pPr lvl="3"/>
            <a:r>
              <a:rPr lang="en-GB" dirty="0"/>
              <a:t>header</a:t>
            </a:r>
          </a:p>
          <a:p>
            <a:pPr lvl="4"/>
            <a:r>
              <a:rPr lang="en-GB" dirty="0"/>
              <a:t>Numerical bullet</a:t>
            </a:r>
          </a:p>
          <a:p>
            <a:pPr lvl="5"/>
            <a:r>
              <a:rPr lang="en-GB" dirty="0"/>
              <a:t>Bullet</a:t>
            </a:r>
          </a:p>
          <a:p>
            <a:pPr lvl="6"/>
            <a:r>
              <a:rPr lang="en-GB" dirty="0"/>
              <a:t>Sub-bullet</a:t>
            </a:r>
          </a:p>
          <a:p>
            <a:pPr lvl="7"/>
            <a:r>
              <a:rPr lang="en-GB" dirty="0"/>
              <a:t>Default text</a:t>
            </a:r>
          </a:p>
          <a:p>
            <a:pPr lvl="8"/>
            <a:r>
              <a:rPr lang="en-GB" dirty="0"/>
              <a:t>header</a:t>
            </a:r>
          </a:p>
          <a:p>
            <a:pPr lvl="8"/>
            <a:endParaRPr lang="en-GB" dirty="0"/>
          </a:p>
        </p:txBody>
      </p:sp>
      <p:sp>
        <p:nvSpPr>
          <p:cNvPr id="70" name="Tijdelijke aanduiding voor verticale tekst 2">
            <a:extLst>
              <a:ext uri="{FF2B5EF4-FFF2-40B4-BE49-F238E27FC236}">
                <a16:creationId xmlns:a16="http://schemas.microsoft.com/office/drawing/2014/main" id="{AB4A5F2F-65AC-40C8-9EC1-536B64FFD6F5}"/>
              </a:ext>
            </a:extLst>
          </p:cNvPr>
          <p:cNvSpPr>
            <a:spLocks noGrp="1"/>
          </p:cNvSpPr>
          <p:nvPr>
            <p:ph type="body" orient="vert" idx="15" hasCustomPrompt="1"/>
          </p:nvPr>
        </p:nvSpPr>
        <p:spPr>
          <a:xfrm>
            <a:off x="777244" y="-1"/>
            <a:ext cx="11414756" cy="2441467"/>
          </a:xfrm>
          <a:solidFill>
            <a:schemeClr val="bg1"/>
          </a:solidFill>
        </p:spPr>
        <p:txBody>
          <a:bodyPr vert="horz" lIns="0" tIns="0" rIns="0" bIns="0"/>
          <a:lstStyle>
            <a:lvl1pPr marL="0" indent="0">
              <a:buFont typeface="Arial" panose="020B0604020202020204" pitchFamily="34" charset="0"/>
              <a:buNone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54" name="Tijdelijke aanduiding voor verticale tekst 2">
            <a:extLst>
              <a:ext uri="{FF2B5EF4-FFF2-40B4-BE49-F238E27FC236}">
                <a16:creationId xmlns:a16="http://schemas.microsoft.com/office/drawing/2014/main" id="{F764B2EC-C279-4884-B53C-455B0E25A655}"/>
              </a:ext>
            </a:extLst>
          </p:cNvPr>
          <p:cNvSpPr>
            <a:spLocks noGrp="1"/>
          </p:cNvSpPr>
          <p:nvPr>
            <p:ph type="body" orient="vert" idx="12" hasCustomPrompt="1"/>
          </p:nvPr>
        </p:nvSpPr>
        <p:spPr>
          <a:xfrm>
            <a:off x="1115174" y="1858232"/>
            <a:ext cx="2881616" cy="323021"/>
          </a:xfrm>
        </p:spPr>
        <p:txBody>
          <a:bodyPr vert="horz"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55" name="Tijdelijke aanduiding voor verticale tekst 2">
            <a:extLst>
              <a:ext uri="{FF2B5EF4-FFF2-40B4-BE49-F238E27FC236}">
                <a16:creationId xmlns:a16="http://schemas.microsoft.com/office/drawing/2014/main" id="{44680CC4-A98A-4431-AFA9-331B5F1079C8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4918950" y="1860027"/>
            <a:ext cx="2881616" cy="323021"/>
          </a:xfrm>
        </p:spPr>
        <p:txBody>
          <a:bodyPr vert="horz"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56" name="Tijdelijke aanduiding voor verticale tekst 2">
            <a:extLst>
              <a:ext uri="{FF2B5EF4-FFF2-40B4-BE49-F238E27FC236}">
                <a16:creationId xmlns:a16="http://schemas.microsoft.com/office/drawing/2014/main" id="{5D6AA0F6-950B-4A76-82A8-F49C9B8F454E}"/>
              </a:ext>
            </a:extLst>
          </p:cNvPr>
          <p:cNvSpPr>
            <a:spLocks noGrp="1"/>
          </p:cNvSpPr>
          <p:nvPr>
            <p:ph type="body" orient="vert" idx="14" hasCustomPrompt="1"/>
          </p:nvPr>
        </p:nvSpPr>
        <p:spPr>
          <a:xfrm>
            <a:off x="8722725" y="1856127"/>
            <a:ext cx="2881616" cy="323021"/>
          </a:xfrm>
        </p:spPr>
        <p:txBody>
          <a:bodyPr vert="horz"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71" name="Tijdelijke aanduiding voor verticale tekst 2">
            <a:extLst>
              <a:ext uri="{FF2B5EF4-FFF2-40B4-BE49-F238E27FC236}">
                <a16:creationId xmlns:a16="http://schemas.microsoft.com/office/drawing/2014/main" id="{BE0A316B-EA03-47FF-BD0A-167FDC0FA81B}"/>
              </a:ext>
            </a:extLst>
          </p:cNvPr>
          <p:cNvSpPr>
            <a:spLocks noGrp="1"/>
          </p:cNvSpPr>
          <p:nvPr>
            <p:ph type="body" orient="vert" idx="16"/>
          </p:nvPr>
        </p:nvSpPr>
        <p:spPr>
          <a:xfrm>
            <a:off x="4581020" y="1904537"/>
            <a:ext cx="234000" cy="234000"/>
          </a:xfrm>
          <a:blipFill>
            <a:blip r:embed="rId6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 marL="0" indent="0">
              <a:buFont typeface="Arial" panose="020B0604020202020204" pitchFamily="34" charset="0"/>
              <a:buNone/>
              <a:defRPr sz="100" baseline="0"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endParaRPr lang="en-GB" dirty="0"/>
          </a:p>
        </p:txBody>
      </p:sp>
      <p:sp>
        <p:nvSpPr>
          <p:cNvPr id="72" name="Tijdelijke aanduiding voor verticale tekst 2">
            <a:extLst>
              <a:ext uri="{FF2B5EF4-FFF2-40B4-BE49-F238E27FC236}">
                <a16:creationId xmlns:a16="http://schemas.microsoft.com/office/drawing/2014/main" id="{1283F809-9DA0-43CD-9C6B-AC6C805D78A2}"/>
              </a:ext>
            </a:extLst>
          </p:cNvPr>
          <p:cNvSpPr>
            <a:spLocks noGrp="1"/>
          </p:cNvSpPr>
          <p:nvPr>
            <p:ph type="body" orient="vert" idx="17" hasCustomPrompt="1"/>
          </p:nvPr>
        </p:nvSpPr>
        <p:spPr>
          <a:xfrm>
            <a:off x="777244" y="1904537"/>
            <a:ext cx="234000" cy="234000"/>
          </a:xfrm>
          <a:blipFill>
            <a:blip r:embed="rId7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 marL="0" indent="0">
              <a:buFont typeface="Arial" panose="020B0604020202020204" pitchFamily="34" charset="0"/>
              <a:buNone/>
              <a:defRPr sz="100" baseline="0"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</a:t>
            </a:r>
          </a:p>
        </p:txBody>
      </p:sp>
      <p:sp>
        <p:nvSpPr>
          <p:cNvPr id="73" name="Tijdelijke aanduiding voor verticale tekst 2">
            <a:extLst>
              <a:ext uri="{FF2B5EF4-FFF2-40B4-BE49-F238E27FC236}">
                <a16:creationId xmlns:a16="http://schemas.microsoft.com/office/drawing/2014/main" id="{F899DD24-69D3-47A1-8B45-D1881AAB46A3}"/>
              </a:ext>
            </a:extLst>
          </p:cNvPr>
          <p:cNvSpPr>
            <a:spLocks noGrp="1"/>
          </p:cNvSpPr>
          <p:nvPr>
            <p:ph type="body" orient="vert" idx="18" hasCustomPrompt="1"/>
          </p:nvPr>
        </p:nvSpPr>
        <p:spPr>
          <a:xfrm>
            <a:off x="8384795" y="1904537"/>
            <a:ext cx="234000" cy="234000"/>
          </a:xfrm>
          <a:blipFill>
            <a:blip r:embed="rId8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Font typeface="Arial" panose="020B0604020202020204" pitchFamily="34" charset="0"/>
              <a:buNone/>
              <a:defRPr sz="1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 marL="0" indent="0">
              <a:buFont typeface="Arial" panose="020B0604020202020204" pitchFamily="34" charset="0"/>
              <a:buNone/>
              <a:defRPr sz="100" baseline="0"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</a:t>
            </a:r>
          </a:p>
        </p:txBody>
      </p:sp>
      <p:grpSp>
        <p:nvGrpSpPr>
          <p:cNvPr id="15" name="HAAK LIJN">
            <a:extLst>
              <a:ext uri="{FF2B5EF4-FFF2-40B4-BE49-F238E27FC236}">
                <a16:creationId xmlns:a16="http://schemas.microsoft.com/office/drawing/2014/main" id="{2435C843-4991-4484-B966-C9647EE6751D}"/>
              </a:ext>
            </a:extLst>
          </p:cNvPr>
          <p:cNvGrpSpPr/>
          <p:nvPr userDrawn="1"/>
        </p:nvGrpSpPr>
        <p:grpSpPr>
          <a:xfrm>
            <a:off x="540812" y="0"/>
            <a:ext cx="76800" cy="6858000"/>
            <a:chOff x="578912" y="0"/>
            <a:chExt cx="76800" cy="6858000"/>
          </a:xfrm>
        </p:grpSpPr>
        <p:cxnSp>
          <p:nvCxnSpPr>
            <p:cNvPr id="16" name="LIJN">
              <a:extLst>
                <a:ext uri="{FF2B5EF4-FFF2-40B4-BE49-F238E27FC236}">
                  <a16:creationId xmlns:a16="http://schemas.microsoft.com/office/drawing/2014/main" id="{4122E51C-244F-42D5-860B-DE30659DC3A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900113"/>
              <a:ext cx="0" cy="5957887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00BF4AC1-89EF-41C0-966C-6F43F1FF44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8912" y="652464"/>
              <a:ext cx="76800" cy="201600"/>
            </a:xfrm>
            <a:prstGeom prst="rect">
              <a:avLst/>
            </a:prstGeom>
          </p:spPr>
        </p:pic>
        <p:cxnSp>
          <p:nvCxnSpPr>
            <p:cNvPr id="18" name="LIJN">
              <a:extLst>
                <a:ext uri="{FF2B5EF4-FFF2-40B4-BE49-F238E27FC236}">
                  <a16:creationId xmlns:a16="http://schemas.microsoft.com/office/drawing/2014/main" id="{5E7F3280-4671-4F09-8CE6-E7621186898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0"/>
              <a:ext cx="0" cy="595314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Logo">
            <a:extLst>
              <a:ext uri="{FF2B5EF4-FFF2-40B4-BE49-F238E27FC236}">
                <a16:creationId xmlns:a16="http://schemas.microsoft.com/office/drawing/2014/main" id="{1EC0F244-2A3A-462C-A6F0-3F234A0A9189}"/>
              </a:ext>
            </a:extLst>
          </p:cNvPr>
          <p:cNvSpPr>
            <a:spLocks noGrp="1"/>
          </p:cNvSpPr>
          <p:nvPr>
            <p:ph type="body" orient="vert" idx="21" hasCustomPrompt="1"/>
          </p:nvPr>
        </p:nvSpPr>
        <p:spPr>
          <a:xfrm>
            <a:off x="10549612" y="6480355"/>
            <a:ext cx="1060019" cy="185413"/>
          </a:xfrm>
          <a:blipFill>
            <a:blip r:embed="rId9"/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0" i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4" name="Dianummer">
            <a:extLst>
              <a:ext uri="{FF2B5EF4-FFF2-40B4-BE49-F238E27FC236}">
                <a16:creationId xmlns:a16="http://schemas.microsoft.com/office/drawing/2014/main" id="{4A61226F-2601-4419-948F-8DE88FE3436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5EC93C5F-DB18-4797-88B9-B8B0D60519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Datum" hidden="1">
            <a:extLst>
              <a:ext uri="{FF2B5EF4-FFF2-40B4-BE49-F238E27FC236}">
                <a16:creationId xmlns:a16="http://schemas.microsoft.com/office/drawing/2014/main" id="{962E881C-C9EB-4FAC-AAAA-FDB9D3842913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Voettekst">
            <a:extLst>
              <a:ext uri="{FF2B5EF4-FFF2-40B4-BE49-F238E27FC236}">
                <a16:creationId xmlns:a16="http://schemas.microsoft.com/office/drawing/2014/main" id="{6BCEAE92-C89D-440E-994D-4DC4B0A72F9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3" name="Ondertitel">
            <a:extLst>
              <a:ext uri="{FF2B5EF4-FFF2-40B4-BE49-F238E27FC236}">
                <a16:creationId xmlns:a16="http://schemas.microsoft.com/office/drawing/2014/main" id="{8DAC7014-FB85-4C29-B00A-73D52118B004}"/>
              </a:ext>
            </a:extLst>
          </p:cNvPr>
          <p:cNvSpPr>
            <a:spLocks noGrp="1"/>
          </p:cNvSpPr>
          <p:nvPr>
            <p:ph type="subTitle" idx="22" hasCustomPrompt="1"/>
          </p:nvPr>
        </p:nvSpPr>
        <p:spPr>
          <a:xfrm>
            <a:off x="777244" y="924516"/>
            <a:ext cx="10827096" cy="349200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Second light subtitle</a:t>
            </a:r>
            <a:endParaRPr lang="en-GB" dirty="0"/>
          </a:p>
        </p:txBody>
      </p:sp>
      <p:sp>
        <p:nvSpPr>
          <p:cNvPr id="5" name="Titel">
            <a:extLst>
              <a:ext uri="{FF2B5EF4-FFF2-40B4-BE49-F238E27FC236}">
                <a16:creationId xmlns:a16="http://schemas.microsoft.com/office/drawing/2014/main" id="{645E0A3F-7FFC-4E08-81AF-29A01128C6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First bold title</a:t>
            </a:r>
          </a:p>
        </p:txBody>
      </p:sp>
    </p:spTree>
    <p:extLst>
      <p:ext uri="{BB962C8B-B14F-4D97-AF65-F5344CB8AC3E}">
        <p14:creationId xmlns:p14="http://schemas.microsoft.com/office/powerpoint/2010/main" val="986413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400" fill="hold"/>
                                        <p:tgtEl>
                                          <p:spTgt spid="7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00"/>
                            </p:stCondLst>
                            <p:childTnLst>
                              <p:par>
                                <p:cTn id="14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400" fill="hold"/>
                                        <p:tgtEl>
                                          <p:spTgt spid="71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"/>
                            </p:stCondLst>
                            <p:childTnLst>
                              <p:par>
                                <p:cTn id="29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400" fill="hold"/>
                                        <p:tgtEl>
                                          <p:spTgt spid="7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"/>
                            </p:stCondLst>
                            <p:childTnLst>
                              <p:par>
                                <p:cTn id="44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>
        <p:tmplLst>
          <p:tmpl>
            <p:tnLst>
              <p:par>
                <p:cTn presetID="2" presetClass="entr" presetSubtype="1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2" grpId="0">
        <p:tmplLst>
          <p:tmpl>
            <p:tnLst>
              <p:par>
                <p:cTn presetID="2" presetClass="entr" presetSubtype="1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>
        <p:tmplLst>
          <p:tmpl>
            <p:tnLst>
              <p:par>
                <p:cTn presetID="2" presetClass="entr" presetSubtype="1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5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5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1" grpId="0" animBg="1">
        <p:tmplLst>
          <p:tmpl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1" grpId="1" animBg="1">
        <p:tmplLst>
          <p:tmpl>
            <p:tnLst>
              <p:par>
                <p:cTn presetID="6" presetClass="emph" presetSubtype="0" autoRev="1" fill="hold" nodeType="withEffect">
                  <p:stCondLst>
                    <p:cond delay="0"/>
                  </p:stCondLst>
                  <p:childTnLst>
                    <p:animScale>
                      <p:cBhvr>
                        <p:cTn dur="400" fill="hold"/>
                        <p:tgtEl>
                          <p:spTgt spid="71"/>
                        </p:tgtEl>
                      </p:cBhvr>
                      <p:by x="110000" y="110000"/>
                    </p:animScale>
                  </p:childTnLst>
                </p:cTn>
              </p:par>
            </p:tnLst>
          </p:tmpl>
        </p:tmplLst>
      </p:bldP>
      <p:bldP spid="72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2" grpId="1" animBg="1">
        <p:tmplLst>
          <p:tmpl>
            <p:tnLst>
              <p:par>
                <p:cTn presetID="6" presetClass="emph" presetSubtype="0" autoRev="1" fill="hold" nodeType="withEffect">
                  <p:stCondLst>
                    <p:cond delay="0"/>
                  </p:stCondLst>
                  <p:childTnLst>
                    <p:animScale>
                      <p:cBhvr>
                        <p:cTn dur="400" fill="hold"/>
                        <p:tgtEl>
                          <p:spTgt spid="72"/>
                        </p:tgtEl>
                      </p:cBhvr>
                      <p:by x="110000" y="110000"/>
                    </p:animScale>
                  </p:childTnLst>
                </p:cTn>
              </p:par>
            </p:tnLst>
          </p:tmpl>
        </p:tmplLst>
      </p:bldP>
      <p:bldP spid="73" grpId="0" animBg="1">
        <p:tmplLst>
          <p:tmpl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3" grpId="1" animBg="1">
        <p:tmplLst>
          <p:tmpl>
            <p:tnLst>
              <p:par>
                <p:cTn presetID="6" presetClass="emph" presetSubtype="0" autoRev="1" fill="hold" nodeType="withEffect">
                  <p:stCondLst>
                    <p:cond delay="0"/>
                  </p:stCondLst>
                  <p:childTnLst>
                    <p:animScale>
                      <p:cBhvr>
                        <p:cTn dur="400" fill="hold"/>
                        <p:tgtEl>
                          <p:spTgt spid="73"/>
                        </p:tgtEl>
                      </p:cBhvr>
                      <p:by x="110000" y="110000"/>
                    </p:animScale>
                  </p:childTnLst>
                </p:cTn>
              </p:par>
            </p:tnLst>
          </p:tmpl>
        </p:tmplLst>
      </p:bldP>
    </p:bld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INSTRUCTION">
            <a:extLst>
              <a:ext uri="{FF2B5EF4-FFF2-40B4-BE49-F238E27FC236}">
                <a16:creationId xmlns:a16="http://schemas.microsoft.com/office/drawing/2014/main" id="{FE47EC6C-FD8B-49D7-B5C9-831727359ABF}"/>
              </a:ext>
            </a:extLst>
          </p:cNvPr>
          <p:cNvGrpSpPr/>
          <p:nvPr userDrawn="1"/>
        </p:nvGrpSpPr>
        <p:grpSpPr>
          <a:xfrm>
            <a:off x="12274716" y="-1461517"/>
            <a:ext cx="3695970" cy="1277747"/>
            <a:chOff x="-3889316" y="-1461517"/>
            <a:chExt cx="3695970" cy="1277747"/>
          </a:xfrm>
        </p:grpSpPr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479D4CEF-44AA-4CF3-82B8-D3D274CE698E}"/>
                </a:ext>
              </a:extLst>
            </p:cNvPr>
            <p:cNvSpPr/>
            <p:nvPr userDrawn="1"/>
          </p:nvSpPr>
          <p:spPr>
            <a:xfrm>
              <a:off x="-3786437" y="-1461517"/>
              <a:ext cx="3593091" cy="127774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 an image</a:t>
              </a:r>
            </a:p>
          </p:txBody>
        </p:sp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50770E1A-DC39-4B17-9764-05B59C6EF79D}"/>
                </a:ext>
              </a:extLst>
            </p:cNvPr>
            <p:cNvSpPr/>
            <p:nvPr userDrawn="1"/>
          </p:nvSpPr>
          <p:spPr>
            <a:xfrm>
              <a:off x="-3603859" y="-993610"/>
              <a:ext cx="3229126" cy="65743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frame of the image by clicking on the tag alongside this instruction. 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‘Pictures’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select the preferred image and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9" name="Gelijkbenige driehoek 18">
              <a:extLst>
                <a:ext uri="{FF2B5EF4-FFF2-40B4-BE49-F238E27FC236}">
                  <a16:creationId xmlns:a16="http://schemas.microsoft.com/office/drawing/2014/main" id="{C6729E09-7600-4F6B-BE09-13A3091A65F9}"/>
                </a:ext>
              </a:extLst>
            </p:cNvPr>
            <p:cNvSpPr/>
            <p:nvPr userDrawn="1"/>
          </p:nvSpPr>
          <p:spPr>
            <a:xfrm rot="16200000" flipH="1">
              <a:off x="-3925504" y="-351896"/>
              <a:ext cx="175255" cy="102879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endParaRPr lang="en-GB" sz="1600" cap="all" baseline="0" noProof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48" name="INFO">
            <a:extLst>
              <a:ext uri="{FF2B5EF4-FFF2-40B4-BE49-F238E27FC236}">
                <a16:creationId xmlns:a16="http://schemas.microsoft.com/office/drawing/2014/main" id="{4A1F86EE-56C2-4FC7-A5E3-4FF8BAE206B8}"/>
              </a:ext>
            </a:extLst>
          </p:cNvPr>
          <p:cNvSpPr txBox="1"/>
          <p:nvPr userDrawn="1"/>
        </p:nvSpPr>
        <p:spPr>
          <a:xfrm>
            <a:off x="0" y="-256190"/>
            <a:ext cx="11556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TITLE SLIDE </a:t>
            </a:r>
          </a:p>
        </p:txBody>
      </p:sp>
      <p:sp>
        <p:nvSpPr>
          <p:cNvPr id="144" name="|">
            <a:extLst>
              <a:ext uri="{FF2B5EF4-FFF2-40B4-BE49-F238E27FC236}">
                <a16:creationId xmlns:a16="http://schemas.microsoft.com/office/drawing/2014/main" id="{35F05C4C-6075-4158-98BE-256211DC58AE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 flipH="1">
            <a:off x="576831" y="5303385"/>
            <a:ext cx="7200" cy="15588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>
            <a:noFill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147" name="&gt;">
            <a:extLst>
              <a:ext uri="{FF2B5EF4-FFF2-40B4-BE49-F238E27FC236}">
                <a16:creationId xmlns:a16="http://schemas.microsoft.com/office/drawing/2014/main" id="{B7047D21-55FE-4B63-B1D8-8A610FAEFA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0570" y="5070205"/>
            <a:ext cx="62838" cy="182400"/>
          </a:xfrm>
          <a:custGeom>
            <a:avLst/>
            <a:gdLst>
              <a:gd name="connsiteX0" fmla="*/ 17352 w 62838"/>
              <a:gd name="connsiteY0" fmla="*/ 0 h 182400"/>
              <a:gd name="connsiteX1" fmla="*/ 62520 w 62838"/>
              <a:gd name="connsiteY1" fmla="*/ 91200 h 182400"/>
              <a:gd name="connsiteX2" fmla="*/ 21864 w 62838"/>
              <a:gd name="connsiteY2" fmla="*/ 182400 h 182400"/>
              <a:gd name="connsiteX3" fmla="*/ 8308 w 62838"/>
              <a:gd name="connsiteY3" fmla="*/ 145920 h 182400"/>
              <a:gd name="connsiteX4" fmla="*/ 26385 w 62838"/>
              <a:gd name="connsiteY4" fmla="*/ 91200 h 182400"/>
              <a:gd name="connsiteX5" fmla="*/ 3796 w 62838"/>
              <a:gd name="connsiteY5" fmla="*/ 36480 h 182400"/>
              <a:gd name="connsiteX6" fmla="*/ 17352 w 62838"/>
              <a:gd name="connsiteY6" fmla="*/ 0 h 18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838" h="182400">
                <a:moveTo>
                  <a:pt x="17352" y="0"/>
                </a:moveTo>
                <a:cubicBezTo>
                  <a:pt x="17352" y="0"/>
                  <a:pt x="62520" y="69312"/>
                  <a:pt x="62520" y="91200"/>
                </a:cubicBezTo>
                <a:cubicBezTo>
                  <a:pt x="67041" y="113088"/>
                  <a:pt x="21864" y="182400"/>
                  <a:pt x="21864" y="182400"/>
                </a:cubicBezTo>
                <a:cubicBezTo>
                  <a:pt x="21864" y="182400"/>
                  <a:pt x="-5237" y="175104"/>
                  <a:pt x="8308" y="145920"/>
                </a:cubicBezTo>
                <a:cubicBezTo>
                  <a:pt x="17352" y="116736"/>
                  <a:pt x="26385" y="91200"/>
                  <a:pt x="26385" y="91200"/>
                </a:cubicBezTo>
                <a:lnTo>
                  <a:pt x="3796" y="36480"/>
                </a:lnTo>
                <a:cubicBezTo>
                  <a:pt x="-9759" y="3648"/>
                  <a:pt x="17352" y="0"/>
                  <a:pt x="17352" y="0"/>
                </a:cubicBezTo>
                <a:close/>
              </a:path>
            </a:pathLst>
          </a:custGeom>
          <a:solidFill>
            <a:schemeClr val="tx2"/>
          </a:solidFill>
          <a:ln w="12700">
            <a:noFill/>
          </a:ln>
        </p:spPr>
        <p:txBody>
          <a:bodyPr wrap="square">
            <a:noAutofit/>
          </a:bodyPr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153" name="Tijdelijke aanduiding voor afbeelding 8">
            <a:extLst>
              <a:ext uri="{FF2B5EF4-FFF2-40B4-BE49-F238E27FC236}">
                <a16:creationId xmlns:a16="http://schemas.microsoft.com/office/drawing/2014/main" id="{4C9593A0-481A-4577-845D-CDCE33B1CE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434"/>
            <a:ext cx="12192000" cy="68565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an image.</a:t>
            </a:r>
          </a:p>
        </p:txBody>
      </p:sp>
      <p:sp>
        <p:nvSpPr>
          <p:cNvPr id="152" name="Tijdelijke aanduiding voor verticale tekst 2">
            <a:extLst>
              <a:ext uri="{FF2B5EF4-FFF2-40B4-BE49-F238E27FC236}">
                <a16:creationId xmlns:a16="http://schemas.microsoft.com/office/drawing/2014/main" id="{FC38A077-DCB9-4498-8DB4-E60250F49476}"/>
              </a:ext>
            </a:extLst>
          </p:cNvPr>
          <p:cNvSpPr>
            <a:spLocks noGrp="1"/>
          </p:cNvSpPr>
          <p:nvPr>
            <p:ph type="body" orient="vert" idx="18" hasCustomPrompt="1"/>
          </p:nvPr>
        </p:nvSpPr>
        <p:spPr>
          <a:xfrm>
            <a:off x="0" y="0"/>
            <a:ext cx="7585700" cy="6858000"/>
          </a:xfrm>
          <a:gradFill>
            <a:gsLst>
              <a:gs pos="0">
                <a:schemeClr val="tx1">
                  <a:alpha val="30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>
            <a:lvl1pPr marL="0" indent="0" algn="l">
              <a:buFontTx/>
              <a:buNone/>
              <a:defRPr lang="nl-NL" sz="1050" i="1" dirty="0">
                <a:solidFill>
                  <a:schemeClr val="lt1"/>
                </a:solidFill>
              </a:defRPr>
            </a:lvl1pPr>
          </a:lstStyle>
          <a:p>
            <a:pPr marL="0" lvl="0" algn="ctr" defTabSz="914400"/>
            <a:r>
              <a:rPr lang="en-GB" dirty="0"/>
              <a:t>    </a:t>
            </a:r>
          </a:p>
        </p:txBody>
      </p:sp>
      <p:sp>
        <p:nvSpPr>
          <p:cNvPr id="15" name="Logo">
            <a:extLst>
              <a:ext uri="{FF2B5EF4-FFF2-40B4-BE49-F238E27FC236}">
                <a16:creationId xmlns:a16="http://schemas.microsoft.com/office/drawing/2014/main" id="{209E820A-5DE9-4FC3-986A-5D1FB86C8AC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2351" y="602265"/>
            <a:ext cx="2822400" cy="504000"/>
          </a:xfrm>
          <a:prstGeom prst="rect">
            <a:avLst/>
          </a:prstGeom>
          <a:blipFill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>
            <a:noFill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 </a:t>
            </a:r>
          </a:p>
        </p:txBody>
      </p:sp>
      <p:sp>
        <p:nvSpPr>
          <p:cNvPr id="7" name="Datum">
            <a:extLst>
              <a:ext uri="{FF2B5EF4-FFF2-40B4-BE49-F238E27FC236}">
                <a16:creationId xmlns:a16="http://schemas.microsoft.com/office/drawing/2014/main" id="{946905A8-314B-47D6-9A70-0C647876EC1C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773113" y="6130564"/>
            <a:ext cx="2808287" cy="165461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9" name="Subtitel">
            <a:extLst>
              <a:ext uri="{FF2B5EF4-FFF2-40B4-BE49-F238E27FC236}">
                <a16:creationId xmlns:a16="http://schemas.microsoft.com/office/drawing/2014/main" id="{EF14CB9B-F149-429B-A5C3-71E7B5658D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7244" y="5298468"/>
            <a:ext cx="9809656" cy="448184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second light subtitle</a:t>
            </a:r>
            <a:endParaRPr lang="en-GB" dirty="0"/>
          </a:p>
        </p:txBody>
      </p:sp>
      <p:sp>
        <p:nvSpPr>
          <p:cNvPr id="6" name="Titel"/>
          <p:cNvSpPr>
            <a:spLocks noGrp="1"/>
          </p:cNvSpPr>
          <p:nvPr>
            <p:ph type="title" hasCustomPrompt="1"/>
          </p:nvPr>
        </p:nvSpPr>
        <p:spPr>
          <a:xfrm>
            <a:off x="777244" y="4966970"/>
            <a:ext cx="9809656" cy="319549"/>
          </a:xfrm>
        </p:spPr>
        <p:txBody>
          <a:bodyPr bIns="0" anchor="ctr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Insert a bold title here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t 4">
                <a:extLst>
                  <a:ext uri="{FF2B5EF4-FFF2-40B4-BE49-F238E27FC236}">
                    <a16:creationId xmlns:a16="http://schemas.microsoft.com/office/drawing/2014/main" id="{5F3FC07D-C82C-4B2B-AAB7-F052D74C85DF}"/>
                  </a:ext>
                </a:extLst>
              </p14:cNvPr>
              <p14:cNvContentPartPr/>
              <p14:nvPr userDrawn="1"/>
            </p14:nvContentPartPr>
            <p14:xfrm>
              <a:off x="15415652" y="-909683"/>
              <a:ext cx="360" cy="23400"/>
            </p14:xfrm>
          </p:contentPart>
        </mc:Choice>
        <mc:Fallback xmlns="">
          <p:pic>
            <p:nvPicPr>
              <p:cNvPr id="5" name="Inkt 4">
                <a:extLst>
                  <a:ext uri="{FF2B5EF4-FFF2-40B4-BE49-F238E27FC236}">
                    <a16:creationId xmlns:a16="http://schemas.microsoft.com/office/drawing/2014/main" id="{5F3FC07D-C82C-4B2B-AAB7-F052D74C85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407012" y="-918683"/>
                <a:ext cx="18000" cy="4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954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9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9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900" fill="hold"/>
                        <p:tgtEl>
                          <p:spTgt spid="1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900" fill="hold"/>
                        <p:tgtEl>
                          <p:spTgt spid="1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7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/>
    </p:bld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S /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INSTRUCTION">
            <a:extLst>
              <a:ext uri="{FF2B5EF4-FFF2-40B4-BE49-F238E27FC236}">
                <a16:creationId xmlns:a16="http://schemas.microsoft.com/office/drawing/2014/main" id="{D0F77535-9C15-460F-8614-1A7D006C9B98}"/>
              </a:ext>
            </a:extLst>
          </p:cNvPr>
          <p:cNvGrpSpPr/>
          <p:nvPr userDrawn="1"/>
        </p:nvGrpSpPr>
        <p:grpSpPr>
          <a:xfrm>
            <a:off x="5846" y="7033211"/>
            <a:ext cx="3727954" cy="1577390"/>
            <a:chOff x="5846" y="7033211"/>
            <a:chExt cx="3727954" cy="1577390"/>
          </a:xfrm>
        </p:grpSpPr>
        <p:sp>
          <p:nvSpPr>
            <p:cNvPr id="243" name="Rechthoek 242">
              <a:extLst>
                <a:ext uri="{FF2B5EF4-FFF2-40B4-BE49-F238E27FC236}">
                  <a16:creationId xmlns:a16="http://schemas.microsoft.com/office/drawing/2014/main" id="{85985536-C6E2-4331-946A-90BDC199E019}"/>
                </a:ext>
              </a:extLst>
            </p:cNvPr>
            <p:cNvSpPr/>
            <p:nvPr userDrawn="1"/>
          </p:nvSpPr>
          <p:spPr>
            <a:xfrm>
              <a:off x="5846" y="7033211"/>
              <a:ext cx="3727954" cy="15773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Footer, slide number</a:t>
              </a:r>
              <a:b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date</a:t>
              </a:r>
            </a:p>
          </p:txBody>
        </p:sp>
        <p:sp>
          <p:nvSpPr>
            <p:cNvPr id="244" name="Ovaal 243">
              <a:extLst>
                <a:ext uri="{FF2B5EF4-FFF2-40B4-BE49-F238E27FC236}">
                  <a16:creationId xmlns:a16="http://schemas.microsoft.com/office/drawing/2014/main" id="{7E2BC4DF-0B2A-4038-BCC7-2F5F1D18FD64}"/>
                </a:ext>
              </a:extLst>
            </p:cNvPr>
            <p:cNvSpPr/>
            <p:nvPr userDrawn="1"/>
          </p:nvSpPr>
          <p:spPr>
            <a:xfrm>
              <a:off x="188424" y="76785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45" name="Rechthoek 244">
              <a:extLst>
                <a:ext uri="{FF2B5EF4-FFF2-40B4-BE49-F238E27FC236}">
                  <a16:creationId xmlns:a16="http://schemas.microsoft.com/office/drawing/2014/main" id="{143F43D9-EA26-472A-B498-B181C58F05FC}"/>
                </a:ext>
              </a:extLst>
            </p:cNvPr>
            <p:cNvSpPr/>
            <p:nvPr userDrawn="1"/>
          </p:nvSpPr>
          <p:spPr>
            <a:xfrm>
              <a:off x="472596" y="7678534"/>
              <a:ext cx="2322719" cy="31672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‘Header &amp; Footer’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246" name="Ovaal 245">
              <a:extLst>
                <a:ext uri="{FF2B5EF4-FFF2-40B4-BE49-F238E27FC236}">
                  <a16:creationId xmlns:a16="http://schemas.microsoft.com/office/drawing/2014/main" id="{F959E4D2-0D0C-4FE1-B66D-6E47B8D532ED}"/>
                </a:ext>
              </a:extLst>
            </p:cNvPr>
            <p:cNvSpPr/>
            <p:nvPr userDrawn="1"/>
          </p:nvSpPr>
          <p:spPr>
            <a:xfrm>
              <a:off x="188424" y="810886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47" name="Rechthoek 246">
              <a:extLst>
                <a:ext uri="{FF2B5EF4-FFF2-40B4-BE49-F238E27FC236}">
                  <a16:creationId xmlns:a16="http://schemas.microsoft.com/office/drawing/2014/main" id="{2631E951-8B7A-4D5A-AB64-C61394B4D9CD}"/>
                </a:ext>
              </a:extLst>
            </p:cNvPr>
            <p:cNvSpPr/>
            <p:nvPr userDrawn="1"/>
          </p:nvSpPr>
          <p:spPr>
            <a:xfrm>
              <a:off x="472596" y="8108870"/>
              <a:ext cx="2322719" cy="3809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‘Apply to All’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apply the changes to every slide.</a:t>
              </a:r>
            </a:p>
          </p:txBody>
        </p:sp>
        <p:grpSp>
          <p:nvGrpSpPr>
            <p:cNvPr id="248" name="Groep 247">
              <a:extLst>
                <a:ext uri="{FF2B5EF4-FFF2-40B4-BE49-F238E27FC236}">
                  <a16:creationId xmlns:a16="http://schemas.microsoft.com/office/drawing/2014/main" id="{828FE34F-9C07-4705-9AEB-9B9D47CF4E99}"/>
                </a:ext>
              </a:extLst>
            </p:cNvPr>
            <p:cNvGrpSpPr/>
            <p:nvPr userDrawn="1"/>
          </p:nvGrpSpPr>
          <p:grpSpPr>
            <a:xfrm>
              <a:off x="2939884" y="7739834"/>
              <a:ext cx="681133" cy="750023"/>
              <a:chOff x="-910573" y="4987990"/>
              <a:chExt cx="681133" cy="750023"/>
            </a:xfrm>
          </p:grpSpPr>
          <p:grpSp>
            <p:nvGrpSpPr>
              <p:cNvPr id="249" name="Groep 248">
                <a:extLst>
                  <a:ext uri="{FF2B5EF4-FFF2-40B4-BE49-F238E27FC236}">
                    <a16:creationId xmlns:a16="http://schemas.microsoft.com/office/drawing/2014/main" id="{B3503AF0-392C-4413-B79C-02F5D58876E4}"/>
                  </a:ext>
                </a:extLst>
              </p:cNvPr>
              <p:cNvGrpSpPr/>
              <p:nvPr userDrawn="1"/>
            </p:nvGrpSpPr>
            <p:grpSpPr>
              <a:xfrm>
                <a:off x="-713542" y="4987990"/>
                <a:ext cx="287071" cy="379107"/>
                <a:chOff x="-4050578" y="288410"/>
                <a:chExt cx="322125" cy="379107"/>
              </a:xfrm>
            </p:grpSpPr>
            <p:sp>
              <p:nvSpPr>
                <p:cNvPr id="251" name="Rechthoek met één afgeknipte en afgeronde hoek 47">
                  <a:extLst>
                    <a:ext uri="{FF2B5EF4-FFF2-40B4-BE49-F238E27FC236}">
                      <a16:creationId xmlns:a16="http://schemas.microsoft.com/office/drawing/2014/main" id="{26AA5A47-97B4-42AB-864C-B0D7E9015F47}"/>
                    </a:ext>
                  </a:extLst>
                </p:cNvPr>
                <p:cNvSpPr/>
                <p:nvPr userDrawn="1"/>
              </p:nvSpPr>
              <p:spPr>
                <a:xfrm>
                  <a:off x="-4050578" y="288410"/>
                  <a:ext cx="322125" cy="379107"/>
                </a:xfrm>
                <a:prstGeom prst="snipRoundRect">
                  <a:avLst>
                    <a:gd name="adj1" fmla="val 0"/>
                    <a:gd name="adj2" fmla="val 33753"/>
                  </a:avLst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52" name="Rechthoekige driehoek 251">
                  <a:extLst>
                    <a:ext uri="{FF2B5EF4-FFF2-40B4-BE49-F238E27FC236}">
                      <a16:creationId xmlns:a16="http://schemas.microsoft.com/office/drawing/2014/main" id="{CF1509B8-FCC5-405E-9CDB-0808B5894DE9}"/>
                    </a:ext>
                  </a:extLst>
                </p:cNvPr>
                <p:cNvSpPr/>
                <p:nvPr userDrawn="1"/>
              </p:nvSpPr>
              <p:spPr>
                <a:xfrm>
                  <a:off x="-3833537" y="291656"/>
                  <a:ext cx="103133" cy="93757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53" name="Rechthoek 252">
                  <a:extLst>
                    <a:ext uri="{FF2B5EF4-FFF2-40B4-BE49-F238E27FC236}">
                      <a16:creationId xmlns:a16="http://schemas.microsoft.com/office/drawing/2014/main" id="{A747929E-4E9B-46D5-8CF6-6E9ED9EB6777}"/>
                    </a:ext>
                  </a:extLst>
                </p:cNvPr>
                <p:cNvSpPr/>
                <p:nvPr userDrawn="1"/>
              </p:nvSpPr>
              <p:spPr>
                <a:xfrm>
                  <a:off x="-4013673" y="314848"/>
                  <a:ext cx="140930" cy="70565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54" name="Rechthoek 253">
                  <a:extLst>
                    <a:ext uri="{FF2B5EF4-FFF2-40B4-BE49-F238E27FC236}">
                      <a16:creationId xmlns:a16="http://schemas.microsoft.com/office/drawing/2014/main" id="{EE8C7418-EB2B-4FAC-B15D-194D2D5B793E}"/>
                    </a:ext>
                  </a:extLst>
                </p:cNvPr>
                <p:cNvSpPr/>
                <p:nvPr userDrawn="1"/>
              </p:nvSpPr>
              <p:spPr>
                <a:xfrm>
                  <a:off x="-4020379" y="586428"/>
                  <a:ext cx="261727" cy="61406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lvl="0" indent="0" algn="ctr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250" name="Rechthoek 249">
                <a:extLst>
                  <a:ext uri="{FF2B5EF4-FFF2-40B4-BE49-F238E27FC236}">
                    <a16:creationId xmlns:a16="http://schemas.microsoft.com/office/drawing/2014/main" id="{98BEEAA0-10D0-4B65-BC6B-280700C0C1D5}"/>
                  </a:ext>
                </a:extLst>
              </p:cNvPr>
              <p:cNvSpPr/>
              <p:nvPr userDrawn="1"/>
            </p:nvSpPr>
            <p:spPr>
              <a:xfrm>
                <a:off x="-910573" y="5352063"/>
                <a:ext cx="681133" cy="3859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Header &amp; Footer</a:t>
                </a:r>
              </a:p>
            </p:txBody>
          </p:sp>
        </p:grpSp>
      </p:grpSp>
      <p:grpSp>
        <p:nvGrpSpPr>
          <p:cNvPr id="184" name="INSTRUCTION">
            <a:extLst>
              <a:ext uri="{FF2B5EF4-FFF2-40B4-BE49-F238E27FC236}">
                <a16:creationId xmlns:a16="http://schemas.microsoft.com/office/drawing/2014/main" id="{6B6A54BA-1958-4595-82FA-47F5B19F8036}"/>
              </a:ext>
            </a:extLst>
          </p:cNvPr>
          <p:cNvGrpSpPr/>
          <p:nvPr userDrawn="1"/>
        </p:nvGrpSpPr>
        <p:grpSpPr>
          <a:xfrm>
            <a:off x="-3786437" y="1"/>
            <a:ext cx="3693386" cy="6582443"/>
            <a:chOff x="-3786437" y="1"/>
            <a:chExt cx="3693386" cy="6582443"/>
          </a:xfrm>
        </p:grpSpPr>
        <p:sp>
          <p:nvSpPr>
            <p:cNvPr id="185" name="Rechthoek 184">
              <a:extLst>
                <a:ext uri="{FF2B5EF4-FFF2-40B4-BE49-F238E27FC236}">
                  <a16:creationId xmlns:a16="http://schemas.microsoft.com/office/drawing/2014/main" id="{E85BF380-B1ED-45BB-B7A9-64A350558B6F}"/>
                </a:ext>
              </a:extLst>
            </p:cNvPr>
            <p:cNvSpPr/>
            <p:nvPr userDrawn="1"/>
          </p:nvSpPr>
          <p:spPr>
            <a:xfrm>
              <a:off x="-3786165" y="1"/>
              <a:ext cx="3593091" cy="58548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 logo</a:t>
              </a:r>
            </a:p>
          </p:txBody>
        </p:sp>
        <p:sp>
          <p:nvSpPr>
            <p:cNvPr id="186" name="Rechthoek 185">
              <a:extLst>
                <a:ext uri="{FF2B5EF4-FFF2-40B4-BE49-F238E27FC236}">
                  <a16:creationId xmlns:a16="http://schemas.microsoft.com/office/drawing/2014/main" id="{51B6166C-85B7-4351-A5BA-5CCE9D365C93}"/>
                </a:ext>
              </a:extLst>
            </p:cNvPr>
            <p:cNvSpPr/>
            <p:nvPr userDrawn="1"/>
          </p:nvSpPr>
          <p:spPr>
            <a:xfrm>
              <a:off x="-3786437" y="5754444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187" name="Ovaal 186">
              <a:extLst>
                <a:ext uri="{FF2B5EF4-FFF2-40B4-BE49-F238E27FC236}">
                  <a16:creationId xmlns:a16="http://schemas.microsoft.com/office/drawing/2014/main" id="{DF8CA219-4062-4F49-8435-84F4BE19613F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88" name="Rechthoek 187">
              <a:extLst>
                <a:ext uri="{FF2B5EF4-FFF2-40B4-BE49-F238E27FC236}">
                  <a16:creationId xmlns:a16="http://schemas.microsoft.com/office/drawing/2014/main" id="{334FF124-1867-4175-AF59-274A8C657DC2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logo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logo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189" name="Groep 188">
              <a:extLst>
                <a:ext uri="{FF2B5EF4-FFF2-40B4-BE49-F238E27FC236}">
                  <a16:creationId xmlns:a16="http://schemas.microsoft.com/office/drawing/2014/main" id="{248C4644-D59D-4A86-9E58-FB0EB23DE26A}"/>
                </a:ext>
              </a:extLst>
            </p:cNvPr>
            <p:cNvGrpSpPr/>
            <p:nvPr userDrawn="1"/>
          </p:nvGrpSpPr>
          <p:grpSpPr>
            <a:xfrm>
              <a:off x="-3316179" y="1231351"/>
              <a:ext cx="294789" cy="318834"/>
              <a:chOff x="14466489" y="1001522"/>
              <a:chExt cx="290627" cy="314333"/>
            </a:xfrm>
          </p:grpSpPr>
          <p:sp>
            <p:nvSpPr>
              <p:cNvPr id="236" name="Rechthoek 235">
                <a:extLst>
                  <a:ext uri="{FF2B5EF4-FFF2-40B4-BE49-F238E27FC236}">
                    <a16:creationId xmlns:a16="http://schemas.microsoft.com/office/drawing/2014/main" id="{93CA3C4D-CF49-4107-A4A0-E7739C0E4C62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37" name="Ovaal 236">
                <a:extLst>
                  <a:ext uri="{FF2B5EF4-FFF2-40B4-BE49-F238E27FC236}">
                    <a16:creationId xmlns:a16="http://schemas.microsoft.com/office/drawing/2014/main" id="{57541AA1-A96B-4A2E-869A-A3FC38C5CB68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38" name="Vrije vorm: vorm 237">
                <a:extLst>
                  <a:ext uri="{FF2B5EF4-FFF2-40B4-BE49-F238E27FC236}">
                    <a16:creationId xmlns:a16="http://schemas.microsoft.com/office/drawing/2014/main" id="{426B7853-6BC4-41F1-9976-A8F5D32D6EF6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39" name="Rechthoek: afgeronde hoeken 238">
                <a:extLst>
                  <a:ext uri="{FF2B5EF4-FFF2-40B4-BE49-F238E27FC236}">
                    <a16:creationId xmlns:a16="http://schemas.microsoft.com/office/drawing/2014/main" id="{BE1656B1-F804-449A-85B5-09CFB0EAD59D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240" name="Rechte verbindingslijn 239">
                <a:extLst>
                  <a:ext uri="{FF2B5EF4-FFF2-40B4-BE49-F238E27FC236}">
                    <a16:creationId xmlns:a16="http://schemas.microsoft.com/office/drawing/2014/main" id="{D8CC676D-3AA5-4658-A06B-935834AB88C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41" name="Rechte verbindingslijn 240">
                <a:extLst>
                  <a:ext uri="{FF2B5EF4-FFF2-40B4-BE49-F238E27FC236}">
                    <a16:creationId xmlns:a16="http://schemas.microsoft.com/office/drawing/2014/main" id="{A2A3AE4B-A570-4853-AAEA-EB16D797811E}"/>
                  </a:ext>
                </a:extLst>
              </p:cNvPr>
              <p:cNvCxnSpPr>
                <a:cxnSpLocks/>
                <a:stCxn id="239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90" name="Ovaal 189">
              <a:extLst>
                <a:ext uri="{FF2B5EF4-FFF2-40B4-BE49-F238E27FC236}">
                  <a16:creationId xmlns:a16="http://schemas.microsoft.com/office/drawing/2014/main" id="{910F453D-C9B8-4493-9C66-E0709A0294FC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91" name="Rechthoek 190">
              <a:extLst>
                <a:ext uri="{FF2B5EF4-FFF2-40B4-BE49-F238E27FC236}">
                  <a16:creationId xmlns:a16="http://schemas.microsoft.com/office/drawing/2014/main" id="{2342C332-9F3D-417E-A343-68E3A044E8F9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logo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192" name="Groep 191">
              <a:extLst>
                <a:ext uri="{FF2B5EF4-FFF2-40B4-BE49-F238E27FC236}">
                  <a16:creationId xmlns:a16="http://schemas.microsoft.com/office/drawing/2014/main" id="{330292EE-150F-4CA1-A8DE-B8231683072F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233" name="Rechthoek 232">
                <a:extLst>
                  <a:ext uri="{FF2B5EF4-FFF2-40B4-BE49-F238E27FC236}">
                    <a16:creationId xmlns:a16="http://schemas.microsoft.com/office/drawing/2014/main" id="{41C4E118-AF54-4032-8A16-6D64DAD947E5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234" name="Rechte verbindingslijn 233">
                <a:extLst>
                  <a:ext uri="{FF2B5EF4-FFF2-40B4-BE49-F238E27FC236}">
                    <a16:creationId xmlns:a16="http://schemas.microsoft.com/office/drawing/2014/main" id="{B91E8401-69E4-4516-805A-06BA5E0B1A32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235" name="Gelijkbenige driehoek 234">
                <a:extLst>
                  <a:ext uri="{FF2B5EF4-FFF2-40B4-BE49-F238E27FC236}">
                    <a16:creationId xmlns:a16="http://schemas.microsoft.com/office/drawing/2014/main" id="{B20732B0-9DD8-4828-ADB0-DE2B7BB161DB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93" name="Ovaal 192">
              <a:extLst>
                <a:ext uri="{FF2B5EF4-FFF2-40B4-BE49-F238E27FC236}">
                  <a16:creationId xmlns:a16="http://schemas.microsoft.com/office/drawing/2014/main" id="{FD576463-8AB0-493D-9B49-13271195F848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94" name="Rechthoek 193">
              <a:extLst>
                <a:ext uri="{FF2B5EF4-FFF2-40B4-BE49-F238E27FC236}">
                  <a16:creationId xmlns:a16="http://schemas.microsoft.com/office/drawing/2014/main" id="{D62A3367-21AD-4E63-A1BD-B18F9976E6FF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79034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logo, go to the tab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logo itself with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logo frame with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brackets.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195" name="Groep 194">
              <a:extLst>
                <a:ext uri="{FF2B5EF4-FFF2-40B4-BE49-F238E27FC236}">
                  <a16:creationId xmlns:a16="http://schemas.microsoft.com/office/drawing/2014/main" id="{71C31A18-73AF-4ECD-95F7-04F0BA9A9C7B}"/>
                </a:ext>
              </a:extLst>
            </p:cNvPr>
            <p:cNvGrpSpPr/>
            <p:nvPr userDrawn="1"/>
          </p:nvGrpSpPr>
          <p:grpSpPr>
            <a:xfrm>
              <a:off x="-3441613" y="3457758"/>
              <a:ext cx="622283" cy="612920"/>
              <a:chOff x="12617641" y="3403239"/>
              <a:chExt cx="752963" cy="741634"/>
            </a:xfrm>
          </p:grpSpPr>
          <p:grpSp>
            <p:nvGrpSpPr>
              <p:cNvPr id="217" name="Groep 216">
                <a:extLst>
                  <a:ext uri="{FF2B5EF4-FFF2-40B4-BE49-F238E27FC236}">
                    <a16:creationId xmlns:a16="http://schemas.microsoft.com/office/drawing/2014/main" id="{C44BD47E-7659-4A30-93DE-BAC082CB5333}"/>
                  </a:ext>
                </a:extLst>
              </p:cNvPr>
              <p:cNvGrpSpPr/>
              <p:nvPr userDrawn="1"/>
            </p:nvGrpSpPr>
            <p:grpSpPr>
              <a:xfrm>
                <a:off x="12771530" y="3403239"/>
                <a:ext cx="467176" cy="448491"/>
                <a:chOff x="12782157" y="3403239"/>
                <a:chExt cx="467176" cy="448491"/>
              </a:xfrm>
            </p:grpSpPr>
            <p:grpSp>
              <p:nvGrpSpPr>
                <p:cNvPr id="220" name="Groep 219">
                  <a:extLst>
                    <a:ext uri="{FF2B5EF4-FFF2-40B4-BE49-F238E27FC236}">
                      <a16:creationId xmlns:a16="http://schemas.microsoft.com/office/drawing/2014/main" id="{837C2441-AE55-4EC8-80E7-60AD410FFAE7}"/>
                    </a:ext>
                  </a:extLst>
                </p:cNvPr>
                <p:cNvGrpSpPr/>
                <p:nvPr userDrawn="1"/>
              </p:nvGrpSpPr>
              <p:grpSpPr>
                <a:xfrm>
                  <a:off x="12782157" y="3403239"/>
                  <a:ext cx="412976" cy="396132"/>
                  <a:chOff x="13554906" y="3320109"/>
                  <a:chExt cx="443917" cy="425811"/>
                </a:xfrm>
              </p:grpSpPr>
              <p:grpSp>
                <p:nvGrpSpPr>
                  <p:cNvPr id="227" name="Groep 226">
                    <a:extLst>
                      <a:ext uri="{FF2B5EF4-FFF2-40B4-BE49-F238E27FC236}">
                        <a16:creationId xmlns:a16="http://schemas.microsoft.com/office/drawing/2014/main" id="{1FEEA9BA-7299-40C2-A036-DD0D6DC79A4B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7" cy="425811"/>
                    <a:chOff x="12909684" y="1276143"/>
                    <a:chExt cx="443917" cy="425811"/>
                  </a:xfrm>
                </p:grpSpPr>
                <p:sp>
                  <p:nvSpPr>
                    <p:cNvPr id="230" name="Rechthoek 229">
                      <a:extLst>
                        <a:ext uri="{FF2B5EF4-FFF2-40B4-BE49-F238E27FC236}">
                          <a16:creationId xmlns:a16="http://schemas.microsoft.com/office/drawing/2014/main" id="{61505676-5598-4B84-B0BC-3892071B8C9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9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31" name="Rechthoek 230">
                      <a:extLst>
                        <a:ext uri="{FF2B5EF4-FFF2-40B4-BE49-F238E27FC236}">
                          <a16:creationId xmlns:a16="http://schemas.microsoft.com/office/drawing/2014/main" id="{4392969F-B380-493E-8CDD-E25BE3FBF20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32" name="Ovaal 231">
                      <a:extLst>
                        <a:ext uri="{FF2B5EF4-FFF2-40B4-BE49-F238E27FC236}">
                          <a16:creationId xmlns:a16="http://schemas.microsoft.com/office/drawing/2014/main" id="{328FCDE5-2FAF-4601-BA53-6743F7246D8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228" name="Afbeelding 227">
                    <a:extLst>
                      <a:ext uri="{FF2B5EF4-FFF2-40B4-BE49-F238E27FC236}">
                        <a16:creationId xmlns:a16="http://schemas.microsoft.com/office/drawing/2014/main" id="{08635082-248A-43EE-8FAB-B9241472C364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1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229" name="Afbeelding 228">
                    <a:extLst>
                      <a:ext uri="{FF2B5EF4-FFF2-40B4-BE49-F238E27FC236}">
                        <a16:creationId xmlns:a16="http://schemas.microsoft.com/office/drawing/2014/main" id="{9B93CA1A-3130-4919-A897-F26BB4347C1A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49265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21" name="Groep 220">
                  <a:extLst>
                    <a:ext uri="{FF2B5EF4-FFF2-40B4-BE49-F238E27FC236}">
                      <a16:creationId xmlns:a16="http://schemas.microsoft.com/office/drawing/2014/main" id="{D642A9B5-AA0D-453C-B265-FD6C44CA802D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225" name="Rechthoek 224">
                    <a:extLst>
                      <a:ext uri="{FF2B5EF4-FFF2-40B4-BE49-F238E27FC236}">
                        <a16:creationId xmlns:a16="http://schemas.microsoft.com/office/drawing/2014/main" id="{B52A1002-B5E4-4003-9F84-682504D4253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26" name="Rechthoek 225">
                    <a:extLst>
                      <a:ext uri="{FF2B5EF4-FFF2-40B4-BE49-F238E27FC236}">
                        <a16:creationId xmlns:a16="http://schemas.microsoft.com/office/drawing/2014/main" id="{8F526634-E0ED-4360-AE85-AACEF27E4703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222" name="Groep 221">
                  <a:extLst>
                    <a:ext uri="{FF2B5EF4-FFF2-40B4-BE49-F238E27FC236}">
                      <a16:creationId xmlns:a16="http://schemas.microsoft.com/office/drawing/2014/main" id="{9994F7CE-C9CA-4752-9B65-778883B8DAC7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223" name="Rechthoek 222">
                    <a:extLst>
                      <a:ext uri="{FF2B5EF4-FFF2-40B4-BE49-F238E27FC236}">
                        <a16:creationId xmlns:a16="http://schemas.microsoft.com/office/drawing/2014/main" id="{4C5677EC-AEEF-47B4-A083-CB0145BFE2C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24" name="Rechthoek 223">
                    <a:extLst>
                      <a:ext uri="{FF2B5EF4-FFF2-40B4-BE49-F238E27FC236}">
                        <a16:creationId xmlns:a16="http://schemas.microsoft.com/office/drawing/2014/main" id="{7C2CD552-C5FD-4E01-92D3-544DF55B65A9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218" name="Rechthoek 217">
                <a:extLst>
                  <a:ext uri="{FF2B5EF4-FFF2-40B4-BE49-F238E27FC236}">
                    <a16:creationId xmlns:a16="http://schemas.microsoft.com/office/drawing/2014/main" id="{865004EC-7039-4DF7-9E0A-2AEF4C2D73B8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219" name="Gelijkbenige driehoek 218">
                <a:extLst>
                  <a:ext uri="{FF2B5EF4-FFF2-40B4-BE49-F238E27FC236}">
                    <a16:creationId xmlns:a16="http://schemas.microsoft.com/office/drawing/2014/main" id="{7A8EE4FA-4693-4C46-B3B9-9CFEAE0E9DE6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96" name="ICOON_info">
              <a:extLst>
                <a:ext uri="{FF2B5EF4-FFF2-40B4-BE49-F238E27FC236}">
                  <a16:creationId xmlns:a16="http://schemas.microsoft.com/office/drawing/2014/main" id="{7C16B647-0CE8-4A93-9743-9AA5959B007C}"/>
                </a:ext>
              </a:extLst>
            </p:cNvPr>
            <p:cNvGrpSpPr/>
            <p:nvPr userDrawn="1"/>
          </p:nvGrpSpPr>
          <p:grpSpPr>
            <a:xfrm>
              <a:off x="-376736" y="5583395"/>
              <a:ext cx="283685" cy="283685"/>
              <a:chOff x="-510741" y="5913713"/>
              <a:chExt cx="267555" cy="267555"/>
            </a:xfrm>
          </p:grpSpPr>
          <p:sp>
            <p:nvSpPr>
              <p:cNvPr id="215" name="Ovaal 214">
                <a:extLst>
                  <a:ext uri="{FF2B5EF4-FFF2-40B4-BE49-F238E27FC236}">
                    <a16:creationId xmlns:a16="http://schemas.microsoft.com/office/drawing/2014/main" id="{168BBBE0-628F-4A50-9080-CC79C81A8D16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6" name="Graphic 163" descr="Informatie">
                <a:extLst>
                  <a:ext uri="{FF2B5EF4-FFF2-40B4-BE49-F238E27FC236}">
                    <a16:creationId xmlns:a16="http://schemas.microsoft.com/office/drawing/2014/main" id="{DA2DDBAA-C8CA-4404-8C25-A3E23337D484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97" name="Ovaal 196">
              <a:extLst>
                <a:ext uri="{FF2B5EF4-FFF2-40B4-BE49-F238E27FC236}">
                  <a16:creationId xmlns:a16="http://schemas.microsoft.com/office/drawing/2014/main" id="{E91596F9-B81B-44C5-9484-05442C4C0F87}"/>
                </a:ext>
              </a:extLst>
            </p:cNvPr>
            <p:cNvSpPr/>
            <p:nvPr userDrawn="1"/>
          </p:nvSpPr>
          <p:spPr>
            <a:xfrm>
              <a:off x="-3603587" y="4275081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98" name="Rechthoek 197">
              <a:extLst>
                <a:ext uri="{FF2B5EF4-FFF2-40B4-BE49-F238E27FC236}">
                  <a16:creationId xmlns:a16="http://schemas.microsoft.com/office/drawing/2014/main" id="{90151B0B-9D05-4AA0-8F64-76E9916836E4}"/>
                </a:ext>
              </a:extLst>
            </p:cNvPr>
            <p:cNvSpPr/>
            <p:nvPr userDrawn="1"/>
          </p:nvSpPr>
          <p:spPr>
            <a:xfrm>
              <a:off x="-3319415" y="4275082"/>
              <a:ext cx="2944682" cy="6360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make sure the logo is kept in it’s original ratio, go to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Tools’ - ‘Format’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 the arrow below the button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Now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‘Fit’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199" name="Groep 198">
              <a:extLst>
                <a:ext uri="{FF2B5EF4-FFF2-40B4-BE49-F238E27FC236}">
                  <a16:creationId xmlns:a16="http://schemas.microsoft.com/office/drawing/2014/main" id="{49558850-828F-4CB3-9A1C-3B7626A04842}"/>
                </a:ext>
              </a:extLst>
            </p:cNvPr>
            <p:cNvGrpSpPr/>
            <p:nvPr userDrawn="1"/>
          </p:nvGrpSpPr>
          <p:grpSpPr>
            <a:xfrm>
              <a:off x="-3314821" y="5023930"/>
              <a:ext cx="1108877" cy="563933"/>
              <a:chOff x="-3314821" y="3885197"/>
              <a:chExt cx="1108877" cy="563933"/>
            </a:xfrm>
          </p:grpSpPr>
          <p:sp>
            <p:nvSpPr>
              <p:cNvPr id="200" name="Rechthoek 199">
                <a:extLst>
                  <a:ext uri="{FF2B5EF4-FFF2-40B4-BE49-F238E27FC236}">
                    <a16:creationId xmlns:a16="http://schemas.microsoft.com/office/drawing/2014/main" id="{5A976206-D83F-4404-93E8-4CD431551F9A}"/>
                  </a:ext>
                </a:extLst>
              </p:cNvPr>
              <p:cNvSpPr/>
              <p:nvPr userDrawn="1"/>
            </p:nvSpPr>
            <p:spPr>
              <a:xfrm>
                <a:off x="-3314821" y="3885197"/>
                <a:ext cx="1055607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01" name="Rechthoek 200">
                <a:extLst>
                  <a:ext uri="{FF2B5EF4-FFF2-40B4-BE49-F238E27FC236}">
                    <a16:creationId xmlns:a16="http://schemas.microsoft.com/office/drawing/2014/main" id="{4E7A9246-814C-4D18-B58E-1235B059B9E5}"/>
                  </a:ext>
                </a:extLst>
              </p:cNvPr>
              <p:cNvSpPr/>
              <p:nvPr userDrawn="1"/>
            </p:nvSpPr>
            <p:spPr>
              <a:xfrm>
                <a:off x="-3304718" y="4138922"/>
                <a:ext cx="1043588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02" name="Tekstvak 201">
                <a:extLst>
                  <a:ext uri="{FF2B5EF4-FFF2-40B4-BE49-F238E27FC236}">
                    <a16:creationId xmlns:a16="http://schemas.microsoft.com/office/drawing/2014/main" id="{1E7E4691-3958-4E42-B420-2A1875D137ED}"/>
                  </a:ext>
                </a:extLst>
              </p:cNvPr>
              <p:cNvSpPr txBox="1"/>
              <p:nvPr userDrawn="1"/>
            </p:nvSpPr>
            <p:spPr>
              <a:xfrm>
                <a:off x="-3069820" y="3949098"/>
                <a:ext cx="794156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Fill</a:t>
                </a:r>
              </a:p>
            </p:txBody>
          </p:sp>
          <p:sp>
            <p:nvSpPr>
              <p:cNvPr id="203" name="Tekstvak 202">
                <a:extLst>
                  <a:ext uri="{FF2B5EF4-FFF2-40B4-BE49-F238E27FC236}">
                    <a16:creationId xmlns:a16="http://schemas.microsoft.com/office/drawing/2014/main" id="{B64F5269-E7F6-4867-B877-F1991621ED74}"/>
                  </a:ext>
                </a:extLst>
              </p:cNvPr>
              <p:cNvSpPr txBox="1"/>
              <p:nvPr userDrawn="1"/>
            </p:nvSpPr>
            <p:spPr>
              <a:xfrm>
                <a:off x="-3069819" y="4199018"/>
                <a:ext cx="800912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Fit</a:t>
                </a:r>
              </a:p>
            </p:txBody>
          </p:sp>
          <p:sp>
            <p:nvSpPr>
              <p:cNvPr id="204" name="Vrije vorm: vorm 203">
                <a:extLst>
                  <a:ext uri="{FF2B5EF4-FFF2-40B4-BE49-F238E27FC236}">
                    <a16:creationId xmlns:a16="http://schemas.microsoft.com/office/drawing/2014/main" id="{3CDCB4E6-B179-44B3-82FC-EC95F757FBC8}"/>
                  </a:ext>
                </a:extLst>
              </p:cNvPr>
              <p:cNvSpPr/>
              <p:nvPr userDrawn="1"/>
            </p:nvSpPr>
            <p:spPr>
              <a:xfrm>
                <a:off x="-2303506" y="4269130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205" name="Groep 204">
                <a:extLst>
                  <a:ext uri="{FF2B5EF4-FFF2-40B4-BE49-F238E27FC236}">
                    <a16:creationId xmlns:a16="http://schemas.microsoft.com/office/drawing/2014/main" id="{5D240D2B-52B4-408C-9D58-28EBDC6190F0}"/>
                  </a:ext>
                </a:extLst>
              </p:cNvPr>
              <p:cNvGrpSpPr/>
              <p:nvPr userDrawn="1"/>
            </p:nvGrpSpPr>
            <p:grpSpPr>
              <a:xfrm>
                <a:off x="-3254609" y="3946178"/>
                <a:ext cx="184194" cy="143334"/>
                <a:chOff x="6218544" y="2402421"/>
                <a:chExt cx="144156" cy="112178"/>
              </a:xfrm>
            </p:grpSpPr>
            <p:sp>
              <p:nvSpPr>
                <p:cNvPr id="211" name="Rechthoek 210">
                  <a:extLst>
                    <a:ext uri="{FF2B5EF4-FFF2-40B4-BE49-F238E27FC236}">
                      <a16:creationId xmlns:a16="http://schemas.microsoft.com/office/drawing/2014/main" id="{AC74D925-1148-4E93-8FB7-54FFDAF797F6}"/>
                    </a:ext>
                  </a:extLst>
                </p:cNvPr>
                <p:cNvSpPr/>
                <p:nvPr userDrawn="1"/>
              </p:nvSpPr>
              <p:spPr>
                <a:xfrm>
                  <a:off x="6218544" y="2414588"/>
                  <a:ext cx="144156" cy="100011"/>
                </a:xfrm>
                <a:prstGeom prst="rect">
                  <a:avLst/>
                </a:prstGeom>
                <a:solidFill>
                  <a:schemeClr val="bg1"/>
                </a:solidFill>
                <a:ln w="12700" cap="rnd" cmpd="sng" algn="ctr">
                  <a:solidFill>
                    <a:srgbClr val="818181"/>
                  </a:solidFill>
                  <a:prstDash val="sysDash"/>
                </a:ln>
                <a:effectLst/>
              </p:spPr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12" name="Rechthoek 47">
                  <a:extLst>
                    <a:ext uri="{FF2B5EF4-FFF2-40B4-BE49-F238E27FC236}">
                      <a16:creationId xmlns:a16="http://schemas.microsoft.com/office/drawing/2014/main" id="{6C1BC2FA-9D12-431E-986D-B9492489C5DC}"/>
                    </a:ext>
                  </a:extLst>
                </p:cNvPr>
                <p:cNvSpPr/>
                <p:nvPr userDrawn="1"/>
              </p:nvSpPr>
              <p:spPr>
                <a:xfrm>
                  <a:off x="6224587" y="2445544"/>
                  <a:ext cx="95251" cy="64805"/>
                </a:xfrm>
                <a:custGeom>
                  <a:avLst/>
                  <a:gdLst>
                    <a:gd name="connsiteX0" fmla="*/ 0 w 148606"/>
                    <a:gd name="connsiteY0" fmla="*/ 0 h 148606"/>
                    <a:gd name="connsiteX1" fmla="*/ 148606 w 148606"/>
                    <a:gd name="connsiteY1" fmla="*/ 0 h 148606"/>
                    <a:gd name="connsiteX2" fmla="*/ 148606 w 148606"/>
                    <a:gd name="connsiteY2" fmla="*/ 148606 h 148606"/>
                    <a:gd name="connsiteX3" fmla="*/ 0 w 148606"/>
                    <a:gd name="connsiteY3" fmla="*/ 148606 h 148606"/>
                    <a:gd name="connsiteX4" fmla="*/ 0 w 148606"/>
                    <a:gd name="connsiteY4" fmla="*/ 0 h 148606"/>
                    <a:gd name="connsiteX0" fmla="*/ 0 w 148606"/>
                    <a:gd name="connsiteY0" fmla="*/ 0 h 148606"/>
                    <a:gd name="connsiteX1" fmla="*/ 148606 w 148606"/>
                    <a:gd name="connsiteY1" fmla="*/ 148606 h 148606"/>
                    <a:gd name="connsiteX2" fmla="*/ 0 w 148606"/>
                    <a:gd name="connsiteY2" fmla="*/ 148606 h 148606"/>
                    <a:gd name="connsiteX3" fmla="*/ 0 w 148606"/>
                    <a:gd name="connsiteY3" fmla="*/ 0 h 148606"/>
                    <a:gd name="connsiteX0" fmla="*/ 66675 w 148606"/>
                    <a:gd name="connsiteY0" fmla="*/ 0 h 148606"/>
                    <a:gd name="connsiteX1" fmla="*/ 148606 w 148606"/>
                    <a:gd name="connsiteY1" fmla="*/ 148606 h 148606"/>
                    <a:gd name="connsiteX2" fmla="*/ 0 w 148606"/>
                    <a:gd name="connsiteY2" fmla="*/ 148606 h 148606"/>
                    <a:gd name="connsiteX3" fmla="*/ 66675 w 148606"/>
                    <a:gd name="connsiteY3" fmla="*/ 0 h 148606"/>
                    <a:gd name="connsiteX0" fmla="*/ 71437 w 148606"/>
                    <a:gd name="connsiteY0" fmla="*/ 0 h 120031"/>
                    <a:gd name="connsiteX1" fmla="*/ 148606 w 148606"/>
                    <a:gd name="connsiteY1" fmla="*/ 120031 h 120031"/>
                    <a:gd name="connsiteX2" fmla="*/ 0 w 148606"/>
                    <a:gd name="connsiteY2" fmla="*/ 120031 h 120031"/>
                    <a:gd name="connsiteX3" fmla="*/ 71437 w 148606"/>
                    <a:gd name="connsiteY3" fmla="*/ 0 h 120031"/>
                    <a:gd name="connsiteX0" fmla="*/ 73234 w 151858"/>
                    <a:gd name="connsiteY0" fmla="*/ 0 h 120031"/>
                    <a:gd name="connsiteX1" fmla="*/ 150403 w 151858"/>
                    <a:gd name="connsiteY1" fmla="*/ 120031 h 120031"/>
                    <a:gd name="connsiteX2" fmla="*/ 1797 w 151858"/>
                    <a:gd name="connsiteY2" fmla="*/ 120031 h 120031"/>
                    <a:gd name="connsiteX3" fmla="*/ 73234 w 151858"/>
                    <a:gd name="connsiteY3" fmla="*/ 0 h 120031"/>
                    <a:gd name="connsiteX0" fmla="*/ 73583 w 152474"/>
                    <a:gd name="connsiteY0" fmla="*/ 40 h 120071"/>
                    <a:gd name="connsiteX1" fmla="*/ 150752 w 152474"/>
                    <a:gd name="connsiteY1" fmla="*/ 120071 h 120071"/>
                    <a:gd name="connsiteX2" fmla="*/ 2146 w 152474"/>
                    <a:gd name="connsiteY2" fmla="*/ 120071 h 120071"/>
                    <a:gd name="connsiteX3" fmla="*/ 73583 w 152474"/>
                    <a:gd name="connsiteY3" fmla="*/ 40 h 120071"/>
                    <a:gd name="connsiteX0" fmla="*/ 73583 w 152474"/>
                    <a:gd name="connsiteY0" fmla="*/ 35 h 136734"/>
                    <a:gd name="connsiteX1" fmla="*/ 150752 w 152474"/>
                    <a:gd name="connsiteY1" fmla="*/ 136734 h 136734"/>
                    <a:gd name="connsiteX2" fmla="*/ 2146 w 152474"/>
                    <a:gd name="connsiteY2" fmla="*/ 136734 h 136734"/>
                    <a:gd name="connsiteX3" fmla="*/ 73583 w 152474"/>
                    <a:gd name="connsiteY3" fmla="*/ 35 h 136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2474" h="136734">
                      <a:moveTo>
                        <a:pt x="73583" y="35"/>
                      </a:moveTo>
                      <a:cubicBezTo>
                        <a:pt x="110257" y="-2347"/>
                        <a:pt x="162658" y="116729"/>
                        <a:pt x="150752" y="136734"/>
                      </a:cubicBezTo>
                      <a:lnTo>
                        <a:pt x="2146" y="136734"/>
                      </a:lnTo>
                      <a:cubicBezTo>
                        <a:pt x="-10716" y="116729"/>
                        <a:pt x="36909" y="2417"/>
                        <a:pt x="73583" y="35"/>
                      </a:cubicBezTo>
                      <a:close/>
                    </a:path>
                  </a:pathLst>
                </a:custGeom>
                <a:solidFill>
                  <a:srgbClr val="4D82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13" name="Rechthoek 47">
                  <a:extLst>
                    <a:ext uri="{FF2B5EF4-FFF2-40B4-BE49-F238E27FC236}">
                      <a16:creationId xmlns:a16="http://schemas.microsoft.com/office/drawing/2014/main" id="{FCB2639E-7DD8-453B-A6A6-648EAC1779DF}"/>
                    </a:ext>
                  </a:extLst>
                </p:cNvPr>
                <p:cNvSpPr/>
                <p:nvPr userDrawn="1"/>
              </p:nvSpPr>
              <p:spPr>
                <a:xfrm>
                  <a:off x="6296025" y="2457450"/>
                  <a:ext cx="64294" cy="52388"/>
                </a:xfrm>
                <a:custGeom>
                  <a:avLst/>
                  <a:gdLst>
                    <a:gd name="connsiteX0" fmla="*/ 0 w 148606"/>
                    <a:gd name="connsiteY0" fmla="*/ 0 h 148606"/>
                    <a:gd name="connsiteX1" fmla="*/ 148606 w 148606"/>
                    <a:gd name="connsiteY1" fmla="*/ 0 h 148606"/>
                    <a:gd name="connsiteX2" fmla="*/ 148606 w 148606"/>
                    <a:gd name="connsiteY2" fmla="*/ 148606 h 148606"/>
                    <a:gd name="connsiteX3" fmla="*/ 0 w 148606"/>
                    <a:gd name="connsiteY3" fmla="*/ 148606 h 148606"/>
                    <a:gd name="connsiteX4" fmla="*/ 0 w 148606"/>
                    <a:gd name="connsiteY4" fmla="*/ 0 h 148606"/>
                    <a:gd name="connsiteX0" fmla="*/ 0 w 148606"/>
                    <a:gd name="connsiteY0" fmla="*/ 0 h 148606"/>
                    <a:gd name="connsiteX1" fmla="*/ 148606 w 148606"/>
                    <a:gd name="connsiteY1" fmla="*/ 148606 h 148606"/>
                    <a:gd name="connsiteX2" fmla="*/ 0 w 148606"/>
                    <a:gd name="connsiteY2" fmla="*/ 148606 h 148606"/>
                    <a:gd name="connsiteX3" fmla="*/ 0 w 148606"/>
                    <a:gd name="connsiteY3" fmla="*/ 0 h 148606"/>
                    <a:gd name="connsiteX0" fmla="*/ 66675 w 148606"/>
                    <a:gd name="connsiteY0" fmla="*/ 0 h 148606"/>
                    <a:gd name="connsiteX1" fmla="*/ 148606 w 148606"/>
                    <a:gd name="connsiteY1" fmla="*/ 148606 h 148606"/>
                    <a:gd name="connsiteX2" fmla="*/ 0 w 148606"/>
                    <a:gd name="connsiteY2" fmla="*/ 148606 h 148606"/>
                    <a:gd name="connsiteX3" fmla="*/ 66675 w 148606"/>
                    <a:gd name="connsiteY3" fmla="*/ 0 h 148606"/>
                    <a:gd name="connsiteX0" fmla="*/ 71437 w 148606"/>
                    <a:gd name="connsiteY0" fmla="*/ 0 h 120031"/>
                    <a:gd name="connsiteX1" fmla="*/ 148606 w 148606"/>
                    <a:gd name="connsiteY1" fmla="*/ 120031 h 120031"/>
                    <a:gd name="connsiteX2" fmla="*/ 0 w 148606"/>
                    <a:gd name="connsiteY2" fmla="*/ 120031 h 120031"/>
                    <a:gd name="connsiteX3" fmla="*/ 71437 w 148606"/>
                    <a:gd name="connsiteY3" fmla="*/ 0 h 120031"/>
                    <a:gd name="connsiteX0" fmla="*/ 73234 w 151858"/>
                    <a:gd name="connsiteY0" fmla="*/ 0 h 120031"/>
                    <a:gd name="connsiteX1" fmla="*/ 150403 w 151858"/>
                    <a:gd name="connsiteY1" fmla="*/ 120031 h 120031"/>
                    <a:gd name="connsiteX2" fmla="*/ 1797 w 151858"/>
                    <a:gd name="connsiteY2" fmla="*/ 120031 h 120031"/>
                    <a:gd name="connsiteX3" fmla="*/ 73234 w 151858"/>
                    <a:gd name="connsiteY3" fmla="*/ 0 h 120031"/>
                    <a:gd name="connsiteX0" fmla="*/ 73583 w 152474"/>
                    <a:gd name="connsiteY0" fmla="*/ 40 h 120071"/>
                    <a:gd name="connsiteX1" fmla="*/ 150752 w 152474"/>
                    <a:gd name="connsiteY1" fmla="*/ 120071 h 120071"/>
                    <a:gd name="connsiteX2" fmla="*/ 2146 w 152474"/>
                    <a:gd name="connsiteY2" fmla="*/ 120071 h 120071"/>
                    <a:gd name="connsiteX3" fmla="*/ 73583 w 152474"/>
                    <a:gd name="connsiteY3" fmla="*/ 40 h 120071"/>
                    <a:gd name="connsiteX0" fmla="*/ 73583 w 152474"/>
                    <a:gd name="connsiteY0" fmla="*/ 35 h 136734"/>
                    <a:gd name="connsiteX1" fmla="*/ 150752 w 152474"/>
                    <a:gd name="connsiteY1" fmla="*/ 136734 h 136734"/>
                    <a:gd name="connsiteX2" fmla="*/ 2146 w 152474"/>
                    <a:gd name="connsiteY2" fmla="*/ 136734 h 136734"/>
                    <a:gd name="connsiteX3" fmla="*/ 73583 w 152474"/>
                    <a:gd name="connsiteY3" fmla="*/ 35 h 136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2474" h="136734">
                      <a:moveTo>
                        <a:pt x="73583" y="35"/>
                      </a:moveTo>
                      <a:cubicBezTo>
                        <a:pt x="110257" y="-2347"/>
                        <a:pt x="162658" y="116729"/>
                        <a:pt x="150752" y="136734"/>
                      </a:cubicBezTo>
                      <a:lnTo>
                        <a:pt x="2146" y="136734"/>
                      </a:lnTo>
                      <a:cubicBezTo>
                        <a:pt x="-10716" y="116729"/>
                        <a:pt x="36909" y="2417"/>
                        <a:pt x="73583" y="35"/>
                      </a:cubicBezTo>
                      <a:close/>
                    </a:path>
                  </a:pathLst>
                </a:custGeom>
                <a:solidFill>
                  <a:srgbClr val="4D82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14" name="Koorde 213">
                  <a:extLst>
                    <a:ext uri="{FF2B5EF4-FFF2-40B4-BE49-F238E27FC236}">
                      <a16:creationId xmlns:a16="http://schemas.microsoft.com/office/drawing/2014/main" id="{FCF84775-AF27-4141-80B1-C3C2FC93F1EE}"/>
                    </a:ext>
                  </a:extLst>
                </p:cNvPr>
                <p:cNvSpPr/>
                <p:nvPr userDrawn="1"/>
              </p:nvSpPr>
              <p:spPr>
                <a:xfrm>
                  <a:off x="6290536" y="2402421"/>
                  <a:ext cx="37785" cy="37785"/>
                </a:xfrm>
                <a:prstGeom prst="chord">
                  <a:avLst>
                    <a:gd name="adj1" fmla="val 21457318"/>
                    <a:gd name="adj2" fmla="val 11002272"/>
                  </a:avLst>
                </a:prstGeom>
                <a:solidFill>
                  <a:srgbClr val="E9C07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206" name="Groep 205">
                <a:extLst>
                  <a:ext uri="{FF2B5EF4-FFF2-40B4-BE49-F238E27FC236}">
                    <a16:creationId xmlns:a16="http://schemas.microsoft.com/office/drawing/2014/main" id="{65411CC7-6ED5-4E7C-9E92-68C62D825401}"/>
                  </a:ext>
                </a:extLst>
              </p:cNvPr>
              <p:cNvGrpSpPr/>
              <p:nvPr userDrawn="1"/>
            </p:nvGrpSpPr>
            <p:grpSpPr>
              <a:xfrm>
                <a:off x="-3254609" y="4199853"/>
                <a:ext cx="184194" cy="124747"/>
                <a:chOff x="6218544" y="2636044"/>
                <a:chExt cx="144156" cy="97631"/>
              </a:xfrm>
            </p:grpSpPr>
            <p:sp>
              <p:nvSpPr>
                <p:cNvPr id="207" name="Rechthoek 206">
                  <a:extLst>
                    <a:ext uri="{FF2B5EF4-FFF2-40B4-BE49-F238E27FC236}">
                      <a16:creationId xmlns:a16="http://schemas.microsoft.com/office/drawing/2014/main" id="{AAE3B99F-C476-45F6-97CA-3035062A0264}"/>
                    </a:ext>
                  </a:extLst>
                </p:cNvPr>
                <p:cNvSpPr/>
                <p:nvPr userDrawn="1"/>
              </p:nvSpPr>
              <p:spPr>
                <a:xfrm>
                  <a:off x="6218544" y="2636044"/>
                  <a:ext cx="144156" cy="92869"/>
                </a:xfrm>
                <a:prstGeom prst="rect">
                  <a:avLst/>
                </a:prstGeom>
                <a:solidFill>
                  <a:schemeClr val="bg1"/>
                </a:solidFill>
                <a:ln w="12700" cap="rnd" cmpd="sng" algn="ctr">
                  <a:solidFill>
                    <a:srgbClr val="818181"/>
                  </a:solidFill>
                  <a:prstDash val="sysDash"/>
                </a:ln>
                <a:effectLst/>
              </p:spPr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08" name="Rechthoek 207">
                  <a:extLst>
                    <a:ext uri="{FF2B5EF4-FFF2-40B4-BE49-F238E27FC236}">
                      <a16:creationId xmlns:a16="http://schemas.microsoft.com/office/drawing/2014/main" id="{C8C5F538-A9EE-4659-BF27-87BFA7AE208D}"/>
                    </a:ext>
                  </a:extLst>
                </p:cNvPr>
                <p:cNvSpPr/>
                <p:nvPr userDrawn="1"/>
              </p:nvSpPr>
              <p:spPr>
                <a:xfrm>
                  <a:off x="6249409" y="2636045"/>
                  <a:ext cx="85725" cy="97630"/>
                </a:xfrm>
                <a:prstGeom prst="rect">
                  <a:avLst/>
                </a:prstGeom>
                <a:solidFill>
                  <a:srgbClr val="F0F0F0"/>
                </a:solidFill>
                <a:ln w="9525">
                  <a:solidFill>
                    <a:srgbClr val="B7B4B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09" name="Ovaal 208">
                  <a:extLst>
                    <a:ext uri="{FF2B5EF4-FFF2-40B4-BE49-F238E27FC236}">
                      <a16:creationId xmlns:a16="http://schemas.microsoft.com/office/drawing/2014/main" id="{78B912CA-31E0-438A-BC5F-D783AD889FB0}"/>
                    </a:ext>
                  </a:extLst>
                </p:cNvPr>
                <p:cNvSpPr/>
                <p:nvPr userDrawn="1"/>
              </p:nvSpPr>
              <p:spPr>
                <a:xfrm>
                  <a:off x="6297938" y="2655636"/>
                  <a:ext cx="21328" cy="21328"/>
                </a:xfrm>
                <a:prstGeom prst="ellipse">
                  <a:avLst/>
                </a:prstGeom>
                <a:solidFill>
                  <a:srgbClr val="E9C07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10" name="Rechthoek 47">
                  <a:extLst>
                    <a:ext uri="{FF2B5EF4-FFF2-40B4-BE49-F238E27FC236}">
                      <a16:creationId xmlns:a16="http://schemas.microsoft.com/office/drawing/2014/main" id="{6A962F9A-5581-4119-B0EE-07B6E15300AC}"/>
                    </a:ext>
                  </a:extLst>
                </p:cNvPr>
                <p:cNvSpPr/>
                <p:nvPr userDrawn="1"/>
              </p:nvSpPr>
              <p:spPr>
                <a:xfrm>
                  <a:off x="6261434" y="2675670"/>
                  <a:ext cx="45896" cy="37785"/>
                </a:xfrm>
                <a:custGeom>
                  <a:avLst/>
                  <a:gdLst>
                    <a:gd name="connsiteX0" fmla="*/ 0 w 148606"/>
                    <a:gd name="connsiteY0" fmla="*/ 0 h 148606"/>
                    <a:gd name="connsiteX1" fmla="*/ 148606 w 148606"/>
                    <a:gd name="connsiteY1" fmla="*/ 0 h 148606"/>
                    <a:gd name="connsiteX2" fmla="*/ 148606 w 148606"/>
                    <a:gd name="connsiteY2" fmla="*/ 148606 h 148606"/>
                    <a:gd name="connsiteX3" fmla="*/ 0 w 148606"/>
                    <a:gd name="connsiteY3" fmla="*/ 148606 h 148606"/>
                    <a:gd name="connsiteX4" fmla="*/ 0 w 148606"/>
                    <a:gd name="connsiteY4" fmla="*/ 0 h 148606"/>
                    <a:gd name="connsiteX0" fmla="*/ 0 w 148606"/>
                    <a:gd name="connsiteY0" fmla="*/ 0 h 148606"/>
                    <a:gd name="connsiteX1" fmla="*/ 148606 w 148606"/>
                    <a:gd name="connsiteY1" fmla="*/ 148606 h 148606"/>
                    <a:gd name="connsiteX2" fmla="*/ 0 w 148606"/>
                    <a:gd name="connsiteY2" fmla="*/ 148606 h 148606"/>
                    <a:gd name="connsiteX3" fmla="*/ 0 w 148606"/>
                    <a:gd name="connsiteY3" fmla="*/ 0 h 148606"/>
                    <a:gd name="connsiteX0" fmla="*/ 66675 w 148606"/>
                    <a:gd name="connsiteY0" fmla="*/ 0 h 148606"/>
                    <a:gd name="connsiteX1" fmla="*/ 148606 w 148606"/>
                    <a:gd name="connsiteY1" fmla="*/ 148606 h 148606"/>
                    <a:gd name="connsiteX2" fmla="*/ 0 w 148606"/>
                    <a:gd name="connsiteY2" fmla="*/ 148606 h 148606"/>
                    <a:gd name="connsiteX3" fmla="*/ 66675 w 148606"/>
                    <a:gd name="connsiteY3" fmla="*/ 0 h 148606"/>
                    <a:gd name="connsiteX0" fmla="*/ 71437 w 148606"/>
                    <a:gd name="connsiteY0" fmla="*/ 0 h 120031"/>
                    <a:gd name="connsiteX1" fmla="*/ 148606 w 148606"/>
                    <a:gd name="connsiteY1" fmla="*/ 120031 h 120031"/>
                    <a:gd name="connsiteX2" fmla="*/ 0 w 148606"/>
                    <a:gd name="connsiteY2" fmla="*/ 120031 h 120031"/>
                    <a:gd name="connsiteX3" fmla="*/ 71437 w 148606"/>
                    <a:gd name="connsiteY3" fmla="*/ 0 h 120031"/>
                    <a:gd name="connsiteX0" fmla="*/ 73234 w 151858"/>
                    <a:gd name="connsiteY0" fmla="*/ 0 h 120031"/>
                    <a:gd name="connsiteX1" fmla="*/ 150403 w 151858"/>
                    <a:gd name="connsiteY1" fmla="*/ 120031 h 120031"/>
                    <a:gd name="connsiteX2" fmla="*/ 1797 w 151858"/>
                    <a:gd name="connsiteY2" fmla="*/ 120031 h 120031"/>
                    <a:gd name="connsiteX3" fmla="*/ 73234 w 151858"/>
                    <a:gd name="connsiteY3" fmla="*/ 0 h 120031"/>
                    <a:gd name="connsiteX0" fmla="*/ 73583 w 152474"/>
                    <a:gd name="connsiteY0" fmla="*/ 40 h 120071"/>
                    <a:gd name="connsiteX1" fmla="*/ 150752 w 152474"/>
                    <a:gd name="connsiteY1" fmla="*/ 120071 h 120071"/>
                    <a:gd name="connsiteX2" fmla="*/ 2146 w 152474"/>
                    <a:gd name="connsiteY2" fmla="*/ 120071 h 120071"/>
                    <a:gd name="connsiteX3" fmla="*/ 73583 w 152474"/>
                    <a:gd name="connsiteY3" fmla="*/ 40 h 120071"/>
                    <a:gd name="connsiteX0" fmla="*/ 73583 w 152474"/>
                    <a:gd name="connsiteY0" fmla="*/ 35 h 136734"/>
                    <a:gd name="connsiteX1" fmla="*/ 150752 w 152474"/>
                    <a:gd name="connsiteY1" fmla="*/ 136734 h 136734"/>
                    <a:gd name="connsiteX2" fmla="*/ 2146 w 152474"/>
                    <a:gd name="connsiteY2" fmla="*/ 136734 h 136734"/>
                    <a:gd name="connsiteX3" fmla="*/ 73583 w 152474"/>
                    <a:gd name="connsiteY3" fmla="*/ 35 h 136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2474" h="136734">
                      <a:moveTo>
                        <a:pt x="73583" y="35"/>
                      </a:moveTo>
                      <a:cubicBezTo>
                        <a:pt x="110257" y="-2347"/>
                        <a:pt x="162658" y="116729"/>
                        <a:pt x="150752" y="136734"/>
                      </a:cubicBezTo>
                      <a:lnTo>
                        <a:pt x="2146" y="136734"/>
                      </a:lnTo>
                      <a:cubicBezTo>
                        <a:pt x="-10716" y="116729"/>
                        <a:pt x="36909" y="2417"/>
                        <a:pt x="73583" y="35"/>
                      </a:cubicBezTo>
                      <a:close/>
                    </a:path>
                  </a:pathLst>
                </a:custGeom>
                <a:solidFill>
                  <a:srgbClr val="4D82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sp>
        <p:nvSpPr>
          <p:cNvPr id="101" name="Tijdelijke aanduiding voor verticale tekst 2">
            <a:extLst>
              <a:ext uri="{FF2B5EF4-FFF2-40B4-BE49-F238E27FC236}">
                <a16:creationId xmlns:a16="http://schemas.microsoft.com/office/drawing/2014/main" id="{FA3930DD-DC22-421B-8B5C-ECC612505626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777244" y="2580255"/>
            <a:ext cx="1904400" cy="1310400"/>
          </a:xfrm>
          <a:noFill/>
          <a:ln>
            <a:solidFill>
              <a:srgbClr val="649EC9">
                <a:alpha val="25098"/>
              </a:srgbClr>
            </a:solidFill>
          </a:ln>
        </p:spPr>
        <p:txBody>
          <a:bodyPr vert="horz"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 </a:t>
            </a:r>
          </a:p>
        </p:txBody>
      </p:sp>
      <p:sp>
        <p:nvSpPr>
          <p:cNvPr id="104" name="Tijdelijke aanduiding voor verticale tekst 2">
            <a:extLst>
              <a:ext uri="{FF2B5EF4-FFF2-40B4-BE49-F238E27FC236}">
                <a16:creationId xmlns:a16="http://schemas.microsoft.com/office/drawing/2014/main" id="{253B405D-F1AB-4817-B270-7BFFD3F3045F}"/>
              </a:ext>
            </a:extLst>
          </p:cNvPr>
          <p:cNvSpPr>
            <a:spLocks noGrp="1"/>
          </p:cNvSpPr>
          <p:nvPr>
            <p:ph type="body" orient="vert" idx="15" hasCustomPrompt="1"/>
          </p:nvPr>
        </p:nvSpPr>
        <p:spPr>
          <a:xfrm>
            <a:off x="3007918" y="2580255"/>
            <a:ext cx="1904400" cy="1310400"/>
          </a:xfrm>
          <a:noFill/>
          <a:ln>
            <a:solidFill>
              <a:srgbClr val="649EC9">
                <a:alpha val="25098"/>
              </a:srgbClr>
            </a:solidFill>
          </a:ln>
        </p:spPr>
        <p:txBody>
          <a:bodyPr vert="horz"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 </a:t>
            </a:r>
          </a:p>
        </p:txBody>
      </p:sp>
      <p:sp>
        <p:nvSpPr>
          <p:cNvPr id="105" name="Tijdelijke aanduiding voor verticale tekst 2">
            <a:extLst>
              <a:ext uri="{FF2B5EF4-FFF2-40B4-BE49-F238E27FC236}">
                <a16:creationId xmlns:a16="http://schemas.microsoft.com/office/drawing/2014/main" id="{D06D2B9A-2824-4C51-AC31-7B8A2F099D2A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5238592" y="2580255"/>
            <a:ext cx="1904400" cy="1310400"/>
          </a:xfrm>
          <a:noFill/>
          <a:ln>
            <a:solidFill>
              <a:srgbClr val="649EC9">
                <a:alpha val="25098"/>
              </a:srgbClr>
            </a:solidFill>
          </a:ln>
        </p:spPr>
        <p:txBody>
          <a:bodyPr vert="horz"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 </a:t>
            </a:r>
          </a:p>
        </p:txBody>
      </p:sp>
      <p:sp>
        <p:nvSpPr>
          <p:cNvPr id="106" name="Tijdelijke aanduiding voor verticale tekst 2">
            <a:extLst>
              <a:ext uri="{FF2B5EF4-FFF2-40B4-BE49-F238E27FC236}">
                <a16:creationId xmlns:a16="http://schemas.microsoft.com/office/drawing/2014/main" id="{2CBB626D-CD15-4693-8763-41BAEE5BF1E1}"/>
              </a:ext>
            </a:extLst>
          </p:cNvPr>
          <p:cNvSpPr>
            <a:spLocks noGrp="1"/>
          </p:cNvSpPr>
          <p:nvPr>
            <p:ph type="body" orient="vert" idx="17" hasCustomPrompt="1"/>
          </p:nvPr>
        </p:nvSpPr>
        <p:spPr>
          <a:xfrm>
            <a:off x="7469266" y="2580255"/>
            <a:ext cx="1904400" cy="1310400"/>
          </a:xfrm>
          <a:noFill/>
          <a:ln>
            <a:solidFill>
              <a:srgbClr val="649EC9">
                <a:alpha val="25098"/>
              </a:srgbClr>
            </a:solidFill>
          </a:ln>
        </p:spPr>
        <p:txBody>
          <a:bodyPr vert="horz"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 </a:t>
            </a:r>
          </a:p>
        </p:txBody>
      </p:sp>
      <p:sp>
        <p:nvSpPr>
          <p:cNvPr id="107" name="Tijdelijke aanduiding voor verticale tekst 2">
            <a:extLst>
              <a:ext uri="{FF2B5EF4-FFF2-40B4-BE49-F238E27FC236}">
                <a16:creationId xmlns:a16="http://schemas.microsoft.com/office/drawing/2014/main" id="{88ADBC97-6F7A-4743-A873-3D1D8CFFEC52}"/>
              </a:ext>
            </a:extLst>
          </p:cNvPr>
          <p:cNvSpPr>
            <a:spLocks noGrp="1"/>
          </p:cNvSpPr>
          <p:nvPr>
            <p:ph type="body" orient="vert" idx="18" hasCustomPrompt="1"/>
          </p:nvPr>
        </p:nvSpPr>
        <p:spPr>
          <a:xfrm>
            <a:off x="9699940" y="2580255"/>
            <a:ext cx="1904400" cy="1310400"/>
          </a:xfrm>
          <a:noFill/>
          <a:ln>
            <a:solidFill>
              <a:srgbClr val="649EC9">
                <a:alpha val="25098"/>
              </a:srgbClr>
            </a:solidFill>
          </a:ln>
        </p:spPr>
        <p:txBody>
          <a:bodyPr vert="horz"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 </a:t>
            </a:r>
          </a:p>
        </p:txBody>
      </p:sp>
      <p:sp>
        <p:nvSpPr>
          <p:cNvPr id="108" name="Tijdelijke aanduiding voor verticale tekst 2">
            <a:extLst>
              <a:ext uri="{FF2B5EF4-FFF2-40B4-BE49-F238E27FC236}">
                <a16:creationId xmlns:a16="http://schemas.microsoft.com/office/drawing/2014/main" id="{F1290261-F37B-486E-B055-2C1FF5B8542A}"/>
              </a:ext>
            </a:extLst>
          </p:cNvPr>
          <p:cNvSpPr>
            <a:spLocks noGrp="1"/>
          </p:cNvSpPr>
          <p:nvPr>
            <p:ph type="body" orient="vert" idx="19" hasCustomPrompt="1"/>
          </p:nvPr>
        </p:nvSpPr>
        <p:spPr>
          <a:xfrm>
            <a:off x="777244" y="4239198"/>
            <a:ext cx="1904400" cy="1310400"/>
          </a:xfrm>
          <a:noFill/>
          <a:ln>
            <a:solidFill>
              <a:srgbClr val="649EC9">
                <a:alpha val="25098"/>
              </a:srgbClr>
            </a:solidFill>
          </a:ln>
        </p:spPr>
        <p:txBody>
          <a:bodyPr vert="horz"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 </a:t>
            </a:r>
          </a:p>
        </p:txBody>
      </p:sp>
      <p:sp>
        <p:nvSpPr>
          <p:cNvPr id="109" name="Tijdelijke aanduiding voor verticale tekst 2">
            <a:extLst>
              <a:ext uri="{FF2B5EF4-FFF2-40B4-BE49-F238E27FC236}">
                <a16:creationId xmlns:a16="http://schemas.microsoft.com/office/drawing/2014/main" id="{BF2DF362-BC86-44C1-A829-8F6669103432}"/>
              </a:ext>
            </a:extLst>
          </p:cNvPr>
          <p:cNvSpPr>
            <a:spLocks noGrp="1"/>
          </p:cNvSpPr>
          <p:nvPr>
            <p:ph type="body" orient="vert" idx="20" hasCustomPrompt="1"/>
          </p:nvPr>
        </p:nvSpPr>
        <p:spPr>
          <a:xfrm>
            <a:off x="3007918" y="4239198"/>
            <a:ext cx="1904400" cy="1310400"/>
          </a:xfrm>
          <a:noFill/>
          <a:ln>
            <a:solidFill>
              <a:srgbClr val="649EC9">
                <a:alpha val="25098"/>
              </a:srgbClr>
            </a:solidFill>
          </a:ln>
        </p:spPr>
        <p:txBody>
          <a:bodyPr vert="horz"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 </a:t>
            </a:r>
          </a:p>
        </p:txBody>
      </p:sp>
      <p:sp>
        <p:nvSpPr>
          <p:cNvPr id="110" name="Tijdelijke aanduiding voor verticale tekst 2">
            <a:extLst>
              <a:ext uri="{FF2B5EF4-FFF2-40B4-BE49-F238E27FC236}">
                <a16:creationId xmlns:a16="http://schemas.microsoft.com/office/drawing/2014/main" id="{9E3E5C86-3261-43B7-A062-873068475FB2}"/>
              </a:ext>
            </a:extLst>
          </p:cNvPr>
          <p:cNvSpPr>
            <a:spLocks noGrp="1"/>
          </p:cNvSpPr>
          <p:nvPr>
            <p:ph type="body" orient="vert" idx="21" hasCustomPrompt="1"/>
          </p:nvPr>
        </p:nvSpPr>
        <p:spPr>
          <a:xfrm>
            <a:off x="5238592" y="4239198"/>
            <a:ext cx="1904400" cy="1310400"/>
          </a:xfrm>
          <a:noFill/>
          <a:ln>
            <a:solidFill>
              <a:srgbClr val="649EC9">
                <a:alpha val="25098"/>
              </a:srgbClr>
            </a:solidFill>
          </a:ln>
        </p:spPr>
        <p:txBody>
          <a:bodyPr vert="horz"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 </a:t>
            </a:r>
          </a:p>
        </p:txBody>
      </p:sp>
      <p:sp>
        <p:nvSpPr>
          <p:cNvPr id="111" name="Tijdelijke aanduiding voor verticale tekst 2">
            <a:extLst>
              <a:ext uri="{FF2B5EF4-FFF2-40B4-BE49-F238E27FC236}">
                <a16:creationId xmlns:a16="http://schemas.microsoft.com/office/drawing/2014/main" id="{41E452AD-0E75-4DA7-8CD7-967C66DC88BE}"/>
              </a:ext>
            </a:extLst>
          </p:cNvPr>
          <p:cNvSpPr>
            <a:spLocks noGrp="1"/>
          </p:cNvSpPr>
          <p:nvPr>
            <p:ph type="body" orient="vert" idx="22" hasCustomPrompt="1"/>
          </p:nvPr>
        </p:nvSpPr>
        <p:spPr>
          <a:xfrm>
            <a:off x="7469266" y="4239198"/>
            <a:ext cx="1904400" cy="1310400"/>
          </a:xfrm>
          <a:noFill/>
          <a:ln>
            <a:solidFill>
              <a:srgbClr val="649EC9">
                <a:alpha val="25098"/>
              </a:srgbClr>
            </a:solidFill>
          </a:ln>
        </p:spPr>
        <p:txBody>
          <a:bodyPr vert="horz"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 </a:t>
            </a:r>
          </a:p>
        </p:txBody>
      </p:sp>
      <p:sp>
        <p:nvSpPr>
          <p:cNvPr id="112" name="Tijdelijke aanduiding voor verticale tekst 2">
            <a:extLst>
              <a:ext uri="{FF2B5EF4-FFF2-40B4-BE49-F238E27FC236}">
                <a16:creationId xmlns:a16="http://schemas.microsoft.com/office/drawing/2014/main" id="{9993F58D-1819-4524-8E3B-17F2D1752223}"/>
              </a:ext>
            </a:extLst>
          </p:cNvPr>
          <p:cNvSpPr>
            <a:spLocks noGrp="1"/>
          </p:cNvSpPr>
          <p:nvPr>
            <p:ph type="body" orient="vert" idx="23" hasCustomPrompt="1"/>
          </p:nvPr>
        </p:nvSpPr>
        <p:spPr>
          <a:xfrm>
            <a:off x="9699940" y="4239198"/>
            <a:ext cx="1904400" cy="1310400"/>
          </a:xfrm>
          <a:noFill/>
          <a:ln>
            <a:solidFill>
              <a:srgbClr val="649EC9">
                <a:alpha val="25098"/>
              </a:srgbClr>
            </a:solidFill>
          </a:ln>
        </p:spPr>
        <p:txBody>
          <a:bodyPr vert="horz"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 </a:t>
            </a:r>
          </a:p>
        </p:txBody>
      </p:sp>
      <p:grpSp>
        <p:nvGrpSpPr>
          <p:cNvPr id="65" name="HAAK LIJN">
            <a:extLst>
              <a:ext uri="{FF2B5EF4-FFF2-40B4-BE49-F238E27FC236}">
                <a16:creationId xmlns:a16="http://schemas.microsoft.com/office/drawing/2014/main" id="{5BB03752-4229-43C3-B651-38448D67DF64}"/>
              </a:ext>
            </a:extLst>
          </p:cNvPr>
          <p:cNvGrpSpPr/>
          <p:nvPr userDrawn="1"/>
        </p:nvGrpSpPr>
        <p:grpSpPr>
          <a:xfrm>
            <a:off x="540812" y="0"/>
            <a:ext cx="76800" cy="6858000"/>
            <a:chOff x="578912" y="0"/>
            <a:chExt cx="76800" cy="6858000"/>
          </a:xfrm>
        </p:grpSpPr>
        <p:cxnSp>
          <p:nvCxnSpPr>
            <p:cNvPr id="66" name="LIJN">
              <a:extLst>
                <a:ext uri="{FF2B5EF4-FFF2-40B4-BE49-F238E27FC236}">
                  <a16:creationId xmlns:a16="http://schemas.microsoft.com/office/drawing/2014/main" id="{49A47FBE-D9DB-4556-A5F6-3785144577A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900113"/>
              <a:ext cx="0" cy="5957887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7" name="Graphic 66">
              <a:extLst>
                <a:ext uri="{FF2B5EF4-FFF2-40B4-BE49-F238E27FC236}">
                  <a16:creationId xmlns:a16="http://schemas.microsoft.com/office/drawing/2014/main" id="{B6F45815-92C9-4B5A-86F8-B877A94A7FB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8912" y="652464"/>
              <a:ext cx="76800" cy="201600"/>
            </a:xfrm>
            <a:prstGeom prst="rect">
              <a:avLst/>
            </a:prstGeom>
          </p:spPr>
        </p:pic>
        <p:cxnSp>
          <p:nvCxnSpPr>
            <p:cNvPr id="68" name="LIJN">
              <a:extLst>
                <a:ext uri="{FF2B5EF4-FFF2-40B4-BE49-F238E27FC236}">
                  <a16:creationId xmlns:a16="http://schemas.microsoft.com/office/drawing/2014/main" id="{4F0CD40B-838B-4E0F-A956-9659DC8D38B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0"/>
              <a:ext cx="0" cy="595314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Tekstvak 102">
            <a:extLst>
              <a:ext uri="{FF2B5EF4-FFF2-40B4-BE49-F238E27FC236}">
                <a16:creationId xmlns:a16="http://schemas.microsoft.com/office/drawing/2014/main" id="{82DED694-965C-41F6-8334-D160E5CDFC49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REFERENCES / PARTNER</a:t>
            </a:r>
          </a:p>
        </p:txBody>
      </p:sp>
      <p:sp>
        <p:nvSpPr>
          <p:cNvPr id="181" name="Tijdelijke aanduiding voor verticale tekst 2">
            <a:extLst>
              <a:ext uri="{FF2B5EF4-FFF2-40B4-BE49-F238E27FC236}">
                <a16:creationId xmlns:a16="http://schemas.microsoft.com/office/drawing/2014/main" id="{C9047537-E9D6-4F40-B0E8-24851E46D123}"/>
              </a:ext>
            </a:extLst>
          </p:cNvPr>
          <p:cNvSpPr>
            <a:spLocks noGrp="1"/>
          </p:cNvSpPr>
          <p:nvPr>
            <p:ph type="body" orient="vert" idx="33" hasCustomPrompt="1"/>
          </p:nvPr>
        </p:nvSpPr>
        <p:spPr>
          <a:xfrm>
            <a:off x="10549612" y="6480355"/>
            <a:ext cx="1060019" cy="185413"/>
          </a:xfrm>
          <a:blipFill>
            <a:blip r:embed="rId6"/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0" i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22" name="Tijdelijke aanduiding voor afbeelding 40"/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1057750" y="2920644"/>
            <a:ext cx="1343388" cy="629622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700" i="1" baseline="0"/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 logo.</a:t>
            </a:r>
          </a:p>
        </p:txBody>
      </p:sp>
      <p:sp>
        <p:nvSpPr>
          <p:cNvPr id="113" name="Tijdelijke aanduiding voor afbeelding 40">
            <a:extLst>
              <a:ext uri="{FF2B5EF4-FFF2-40B4-BE49-F238E27FC236}">
                <a16:creationId xmlns:a16="http://schemas.microsoft.com/office/drawing/2014/main" id="{DC0E2FE1-67A8-4896-AAD4-23189DD2CEC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288424" y="2920644"/>
            <a:ext cx="1343388" cy="629622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700" i="1"/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 logo.</a:t>
            </a:r>
          </a:p>
        </p:txBody>
      </p:sp>
      <p:sp>
        <p:nvSpPr>
          <p:cNvPr id="114" name="Tijdelijke aanduiding voor afbeelding 40">
            <a:extLst>
              <a:ext uri="{FF2B5EF4-FFF2-40B4-BE49-F238E27FC236}">
                <a16:creationId xmlns:a16="http://schemas.microsoft.com/office/drawing/2014/main" id="{E47D8EC2-0522-466E-84C1-3C645FA9D7A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519098" y="2920644"/>
            <a:ext cx="1343388" cy="629622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700" i="1"/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 logo.</a:t>
            </a:r>
          </a:p>
        </p:txBody>
      </p:sp>
      <p:sp>
        <p:nvSpPr>
          <p:cNvPr id="115" name="Tijdelijke aanduiding voor afbeelding 40">
            <a:extLst>
              <a:ext uri="{FF2B5EF4-FFF2-40B4-BE49-F238E27FC236}">
                <a16:creationId xmlns:a16="http://schemas.microsoft.com/office/drawing/2014/main" id="{49DD3396-184F-49E8-B98D-B34CD946E474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49772" y="2920644"/>
            <a:ext cx="1343388" cy="629622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700" i="1"/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 logo.</a:t>
            </a:r>
          </a:p>
        </p:txBody>
      </p:sp>
      <p:sp>
        <p:nvSpPr>
          <p:cNvPr id="116" name="Tijdelijke aanduiding voor afbeelding 40">
            <a:extLst>
              <a:ext uri="{FF2B5EF4-FFF2-40B4-BE49-F238E27FC236}">
                <a16:creationId xmlns:a16="http://schemas.microsoft.com/office/drawing/2014/main" id="{169552EF-8046-4EA6-BFCC-CCED87C29DBE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80446" y="2920644"/>
            <a:ext cx="1343388" cy="629622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700" i="1"/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 logo.</a:t>
            </a:r>
          </a:p>
        </p:txBody>
      </p:sp>
      <p:sp>
        <p:nvSpPr>
          <p:cNvPr id="117" name="Tijdelijke aanduiding voor afbeelding 40">
            <a:extLst>
              <a:ext uri="{FF2B5EF4-FFF2-40B4-BE49-F238E27FC236}">
                <a16:creationId xmlns:a16="http://schemas.microsoft.com/office/drawing/2014/main" id="{E0C40C85-8D56-43B5-B229-590322AB9B05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057750" y="4579587"/>
            <a:ext cx="1343388" cy="629622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700" i="1"/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 logo.</a:t>
            </a:r>
          </a:p>
        </p:txBody>
      </p:sp>
      <p:sp>
        <p:nvSpPr>
          <p:cNvPr id="118" name="Tijdelijke aanduiding voor afbeelding 40">
            <a:extLst>
              <a:ext uri="{FF2B5EF4-FFF2-40B4-BE49-F238E27FC236}">
                <a16:creationId xmlns:a16="http://schemas.microsoft.com/office/drawing/2014/main" id="{296C5D1B-4354-448F-A9FA-2AAFEDCF744D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3288424" y="4579587"/>
            <a:ext cx="1343388" cy="629622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700" i="1"/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 logo.</a:t>
            </a:r>
          </a:p>
        </p:txBody>
      </p:sp>
      <p:sp>
        <p:nvSpPr>
          <p:cNvPr id="119" name="Tijdelijke aanduiding voor afbeelding 40">
            <a:extLst>
              <a:ext uri="{FF2B5EF4-FFF2-40B4-BE49-F238E27FC236}">
                <a16:creationId xmlns:a16="http://schemas.microsoft.com/office/drawing/2014/main" id="{89AAB85E-0605-45B6-89ED-B21671AEA727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519098" y="4579587"/>
            <a:ext cx="1343388" cy="629622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700" i="1"/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 logo.</a:t>
            </a:r>
          </a:p>
        </p:txBody>
      </p:sp>
      <p:sp>
        <p:nvSpPr>
          <p:cNvPr id="120" name="Tijdelijke aanduiding voor afbeelding 40">
            <a:extLst>
              <a:ext uri="{FF2B5EF4-FFF2-40B4-BE49-F238E27FC236}">
                <a16:creationId xmlns:a16="http://schemas.microsoft.com/office/drawing/2014/main" id="{12C7B200-4535-4035-A3AC-7FB26B243553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7749772" y="4579587"/>
            <a:ext cx="1343388" cy="629622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700" i="1"/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 logo.</a:t>
            </a:r>
          </a:p>
          <a:p>
            <a:endParaRPr lang="en-GB" dirty="0"/>
          </a:p>
        </p:txBody>
      </p:sp>
      <p:sp>
        <p:nvSpPr>
          <p:cNvPr id="121" name="Tijdelijke aanduiding voor afbeelding 40">
            <a:extLst>
              <a:ext uri="{FF2B5EF4-FFF2-40B4-BE49-F238E27FC236}">
                <a16:creationId xmlns:a16="http://schemas.microsoft.com/office/drawing/2014/main" id="{93142C17-873E-4A17-89D0-A06014C1E48B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9980446" y="4579587"/>
            <a:ext cx="1343388" cy="629622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700" i="1"/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 logo.</a:t>
            </a:r>
          </a:p>
        </p:txBody>
      </p:sp>
      <p:sp>
        <p:nvSpPr>
          <p:cNvPr id="3" name="Dianummer">
            <a:extLst>
              <a:ext uri="{FF2B5EF4-FFF2-40B4-BE49-F238E27FC236}">
                <a16:creationId xmlns:a16="http://schemas.microsoft.com/office/drawing/2014/main" id="{408CC563-ED69-4242-A700-66F529F00277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/>
        <p:txBody>
          <a:bodyPr/>
          <a:lstStyle/>
          <a:p>
            <a:fld id="{5EC93C5F-DB18-4797-88B9-B8B0D60519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Datum" hidden="1">
            <a:extLst>
              <a:ext uri="{FF2B5EF4-FFF2-40B4-BE49-F238E27FC236}">
                <a16:creationId xmlns:a16="http://schemas.microsoft.com/office/drawing/2014/main" id="{D3F04256-5640-4A2F-9DE2-CA50AA5C4E19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Voettekst">
            <a:extLst>
              <a:ext uri="{FF2B5EF4-FFF2-40B4-BE49-F238E27FC236}">
                <a16:creationId xmlns:a16="http://schemas.microsoft.com/office/drawing/2014/main" id="{39C59A2A-E932-4F20-ADBB-B7C76E26CBDC}"/>
              </a:ext>
            </a:extLst>
          </p:cNvPr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4" name="Ondertitel">
            <a:extLst>
              <a:ext uri="{FF2B5EF4-FFF2-40B4-BE49-F238E27FC236}">
                <a16:creationId xmlns:a16="http://schemas.microsoft.com/office/drawing/2014/main" id="{9E282118-5AF8-446A-9FD3-768DDD6BCEAE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4" y="924516"/>
            <a:ext cx="10827096" cy="349200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Second light subtitle</a:t>
            </a:r>
            <a:endParaRPr lang="en-GB" dirty="0"/>
          </a:p>
        </p:txBody>
      </p:sp>
      <p:sp>
        <p:nvSpPr>
          <p:cNvPr id="5" name="Titel">
            <a:extLst>
              <a:ext uri="{FF2B5EF4-FFF2-40B4-BE49-F238E27FC236}">
                <a16:creationId xmlns:a16="http://schemas.microsoft.com/office/drawing/2014/main" id="{FF216664-7142-48FA-801A-A233888EAF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First bold title</a:t>
            </a:r>
          </a:p>
        </p:txBody>
      </p:sp>
    </p:spTree>
    <p:extLst>
      <p:ext uri="{BB962C8B-B14F-4D97-AF65-F5344CB8AC3E}">
        <p14:creationId xmlns:p14="http://schemas.microsoft.com/office/powerpoint/2010/main" val="19319208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100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10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100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0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0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4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0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0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5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0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0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6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0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0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7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8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0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0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9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6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0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0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0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7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1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8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2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9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</p:bldLst>
  </p:timing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INSTRUCTION">
            <a:extLst>
              <a:ext uri="{FF2B5EF4-FFF2-40B4-BE49-F238E27FC236}">
                <a16:creationId xmlns:a16="http://schemas.microsoft.com/office/drawing/2014/main" id="{EFBD3E94-5FBF-4E84-A174-AEBEAE8D2B2E}"/>
              </a:ext>
            </a:extLst>
          </p:cNvPr>
          <p:cNvGrpSpPr/>
          <p:nvPr userDrawn="1"/>
        </p:nvGrpSpPr>
        <p:grpSpPr>
          <a:xfrm>
            <a:off x="12274716" y="-997023"/>
            <a:ext cx="3695970" cy="1277747"/>
            <a:chOff x="-3889316" y="-1461517"/>
            <a:chExt cx="3695970" cy="1277747"/>
          </a:xfrm>
        </p:grpSpPr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5079D194-6B72-45AB-81F4-EC2BC44346AA}"/>
                </a:ext>
              </a:extLst>
            </p:cNvPr>
            <p:cNvSpPr/>
            <p:nvPr userDrawn="1"/>
          </p:nvSpPr>
          <p:spPr>
            <a:xfrm>
              <a:off x="-3786437" y="-1461517"/>
              <a:ext cx="3593091" cy="127774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 an image</a:t>
              </a:r>
            </a:p>
          </p:txBody>
        </p:sp>
        <p:sp>
          <p:nvSpPr>
            <p:cNvPr id="17" name="Rechthoek 16">
              <a:extLst>
                <a:ext uri="{FF2B5EF4-FFF2-40B4-BE49-F238E27FC236}">
                  <a16:creationId xmlns:a16="http://schemas.microsoft.com/office/drawing/2014/main" id="{DDF87850-453D-477B-8721-6ACA73BF2D2B}"/>
                </a:ext>
              </a:extLst>
            </p:cNvPr>
            <p:cNvSpPr/>
            <p:nvPr userDrawn="1"/>
          </p:nvSpPr>
          <p:spPr>
            <a:xfrm>
              <a:off x="-3603859" y="-993610"/>
              <a:ext cx="3229126" cy="65743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frame of the image by clicking on the tag alongside this instruction. 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‘Pictures’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select the preferred image and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8" name="Gelijkbenige driehoek 17">
              <a:extLst>
                <a:ext uri="{FF2B5EF4-FFF2-40B4-BE49-F238E27FC236}">
                  <a16:creationId xmlns:a16="http://schemas.microsoft.com/office/drawing/2014/main" id="{29D4841F-DFCE-44C6-B511-B48FD4252455}"/>
                </a:ext>
              </a:extLst>
            </p:cNvPr>
            <p:cNvSpPr/>
            <p:nvPr userDrawn="1"/>
          </p:nvSpPr>
          <p:spPr>
            <a:xfrm rot="16200000" flipH="1">
              <a:off x="-3925504" y="-351896"/>
              <a:ext cx="175255" cy="102879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endParaRPr lang="en-GB" sz="1600" cap="all" baseline="0" noProof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48" name="INFO">
            <a:extLst>
              <a:ext uri="{FF2B5EF4-FFF2-40B4-BE49-F238E27FC236}">
                <a16:creationId xmlns:a16="http://schemas.microsoft.com/office/drawing/2014/main" id="{4A1F86EE-56C2-4FC7-A5E3-4FF8BAE206B8}"/>
              </a:ext>
            </a:extLst>
          </p:cNvPr>
          <p:cNvSpPr txBox="1"/>
          <p:nvPr userDrawn="1"/>
        </p:nvSpPr>
        <p:spPr>
          <a:xfrm>
            <a:off x="0" y="-256190"/>
            <a:ext cx="11556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CLOSURE</a:t>
            </a:r>
          </a:p>
        </p:txBody>
      </p:sp>
      <p:sp>
        <p:nvSpPr>
          <p:cNvPr id="153" name="Tijdelijke aanduiding voor afbeelding 8">
            <a:extLst>
              <a:ext uri="{FF2B5EF4-FFF2-40B4-BE49-F238E27FC236}">
                <a16:creationId xmlns:a16="http://schemas.microsoft.com/office/drawing/2014/main" id="{4C9593A0-481A-4577-845D-CDCE33B1CE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434"/>
            <a:ext cx="12192000" cy="68565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an image.</a:t>
            </a:r>
          </a:p>
        </p:txBody>
      </p:sp>
      <p:sp>
        <p:nvSpPr>
          <p:cNvPr id="152" name="Tijdelijke aanduiding voor verticale tekst 2">
            <a:extLst>
              <a:ext uri="{FF2B5EF4-FFF2-40B4-BE49-F238E27FC236}">
                <a16:creationId xmlns:a16="http://schemas.microsoft.com/office/drawing/2014/main" id="{FC38A077-DCB9-4498-8DB4-E60250F49476}"/>
              </a:ext>
            </a:extLst>
          </p:cNvPr>
          <p:cNvSpPr>
            <a:spLocks noGrp="1"/>
          </p:cNvSpPr>
          <p:nvPr>
            <p:ph type="body" orient="vert" idx="18" hasCustomPrompt="1"/>
          </p:nvPr>
        </p:nvSpPr>
        <p:spPr>
          <a:xfrm>
            <a:off x="0" y="0"/>
            <a:ext cx="7585700" cy="6858000"/>
          </a:xfrm>
          <a:gradFill>
            <a:gsLst>
              <a:gs pos="0">
                <a:schemeClr val="tx1">
                  <a:alpha val="30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>
            <a:lvl1pPr marL="0" indent="0">
              <a:buFontTx/>
              <a:buNone/>
              <a:defRPr lang="nl-NL" sz="1050" i="1" dirty="0">
                <a:solidFill>
                  <a:schemeClr val="lt1"/>
                </a:solidFill>
              </a:defRPr>
            </a:lvl1pPr>
          </a:lstStyle>
          <a:p>
            <a:pPr marL="0" lvl="0" algn="ctr" defTabSz="914400"/>
            <a:r>
              <a:rPr lang="en-GB" dirty="0"/>
              <a:t>      </a:t>
            </a:r>
          </a:p>
        </p:txBody>
      </p:sp>
      <p:sp>
        <p:nvSpPr>
          <p:cNvPr id="15" name="Tijdelijke aanduiding voor tekst 25">
            <a:extLst>
              <a:ext uri="{FF2B5EF4-FFF2-40B4-BE49-F238E27FC236}">
                <a16:creationId xmlns:a16="http://schemas.microsoft.com/office/drawing/2014/main" id="{209E820A-5DE9-4FC3-986A-5D1FB86C8AC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50570" y="5796514"/>
            <a:ext cx="2822400" cy="504000"/>
          </a:xfrm>
          <a:prstGeom prst="rect">
            <a:avLst/>
          </a:prstGeom>
          <a:blipFill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>
            <a:noFill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147" name="Tijdelijke aanduiding voor tekst 146">
            <a:extLst>
              <a:ext uri="{FF2B5EF4-FFF2-40B4-BE49-F238E27FC236}">
                <a16:creationId xmlns:a16="http://schemas.microsoft.com/office/drawing/2014/main" id="{B7047D21-55FE-4B63-B1D8-8A610FAEFA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0570" y="1717420"/>
            <a:ext cx="62838" cy="182400"/>
          </a:xfrm>
          <a:custGeom>
            <a:avLst/>
            <a:gdLst>
              <a:gd name="connsiteX0" fmla="*/ 17352 w 62838"/>
              <a:gd name="connsiteY0" fmla="*/ 0 h 182400"/>
              <a:gd name="connsiteX1" fmla="*/ 62520 w 62838"/>
              <a:gd name="connsiteY1" fmla="*/ 91200 h 182400"/>
              <a:gd name="connsiteX2" fmla="*/ 21864 w 62838"/>
              <a:gd name="connsiteY2" fmla="*/ 182400 h 182400"/>
              <a:gd name="connsiteX3" fmla="*/ 8308 w 62838"/>
              <a:gd name="connsiteY3" fmla="*/ 145920 h 182400"/>
              <a:gd name="connsiteX4" fmla="*/ 26385 w 62838"/>
              <a:gd name="connsiteY4" fmla="*/ 91200 h 182400"/>
              <a:gd name="connsiteX5" fmla="*/ 3796 w 62838"/>
              <a:gd name="connsiteY5" fmla="*/ 36480 h 182400"/>
              <a:gd name="connsiteX6" fmla="*/ 17352 w 62838"/>
              <a:gd name="connsiteY6" fmla="*/ 0 h 18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838" h="182400">
                <a:moveTo>
                  <a:pt x="17352" y="0"/>
                </a:moveTo>
                <a:cubicBezTo>
                  <a:pt x="17352" y="0"/>
                  <a:pt x="62520" y="69312"/>
                  <a:pt x="62520" y="91200"/>
                </a:cubicBezTo>
                <a:cubicBezTo>
                  <a:pt x="67041" y="113088"/>
                  <a:pt x="21864" y="182400"/>
                  <a:pt x="21864" y="182400"/>
                </a:cubicBezTo>
                <a:cubicBezTo>
                  <a:pt x="21864" y="182400"/>
                  <a:pt x="-5237" y="175104"/>
                  <a:pt x="8308" y="145920"/>
                </a:cubicBezTo>
                <a:cubicBezTo>
                  <a:pt x="17352" y="116736"/>
                  <a:pt x="26385" y="91200"/>
                  <a:pt x="26385" y="91200"/>
                </a:cubicBezTo>
                <a:lnTo>
                  <a:pt x="3796" y="36480"/>
                </a:lnTo>
                <a:cubicBezTo>
                  <a:pt x="-9759" y="3648"/>
                  <a:pt x="17352" y="0"/>
                  <a:pt x="17352" y="0"/>
                </a:cubicBezTo>
                <a:close/>
              </a:path>
            </a:pathLst>
          </a:custGeom>
          <a:solidFill>
            <a:schemeClr val="tx2"/>
          </a:solidFill>
          <a:ln w="12700">
            <a:noFill/>
          </a:ln>
        </p:spPr>
        <p:txBody>
          <a:bodyPr wrap="square">
            <a:noAutofit/>
          </a:bodyPr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144" name="Tijdelijke aanduiding voor tekst 25">
            <a:extLst>
              <a:ext uri="{FF2B5EF4-FFF2-40B4-BE49-F238E27FC236}">
                <a16:creationId xmlns:a16="http://schemas.microsoft.com/office/drawing/2014/main" id="{35F05C4C-6075-4158-98BE-256211DC58AE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 flipH="1">
            <a:off x="576831" y="-10580"/>
            <a:ext cx="7200" cy="162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>
            <a:noFill/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9" name="Ondertitel 2">
            <a:extLst>
              <a:ext uri="{FF2B5EF4-FFF2-40B4-BE49-F238E27FC236}">
                <a16:creationId xmlns:a16="http://schemas.microsoft.com/office/drawing/2014/main" id="{EF14CB9B-F149-429B-A5C3-71E7B5658D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7244" y="1930969"/>
            <a:ext cx="3206542" cy="448184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YOUR TIME</a:t>
            </a:r>
            <a:endParaRPr lang="en-GB" dirty="0"/>
          </a:p>
        </p:txBody>
      </p:sp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>
          <a:xfrm>
            <a:off x="777244" y="1599471"/>
            <a:ext cx="3206542" cy="319549"/>
          </a:xfrm>
        </p:spPr>
        <p:txBody>
          <a:bodyPr bIns="0" anchor="ctr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 FOR</a:t>
            </a:r>
          </a:p>
        </p:txBody>
      </p:sp>
    </p:spTree>
    <p:extLst>
      <p:ext uri="{BB962C8B-B14F-4D97-AF65-F5344CB8AC3E}">
        <p14:creationId xmlns:p14="http://schemas.microsoft.com/office/powerpoint/2010/main" val="241438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9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9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7" grpId="0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4" grpId="0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900" fill="hold"/>
                        <p:tgtEl>
                          <p:spTgt spid="1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900" fill="hold"/>
                        <p:tgtEl>
                          <p:spTgt spid="1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/>
    </p:bld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X 8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FO">
            <a:extLst>
              <a:ext uri="{FF2B5EF4-FFF2-40B4-BE49-F238E27FC236}">
                <a16:creationId xmlns:a16="http://schemas.microsoft.com/office/drawing/2014/main" id="{DA6621DD-BDCD-46CA-8A6F-90B3DC62D7E8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INDEX 8x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2063519" y="2769771"/>
            <a:ext cx="4479145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130" name="Tijdelijke aanduiding voor verticale tekst 2">
            <a:extLst>
              <a:ext uri="{FF2B5EF4-FFF2-40B4-BE49-F238E27FC236}">
                <a16:creationId xmlns:a16="http://schemas.microsoft.com/office/drawing/2014/main" id="{09139BB3-0E95-42DB-B5FD-B804238C47E7}"/>
              </a:ext>
            </a:extLst>
          </p:cNvPr>
          <p:cNvSpPr>
            <a:spLocks noGrp="1"/>
          </p:cNvSpPr>
          <p:nvPr>
            <p:ph type="body" orient="vert" idx="11" hasCustomPrompt="1"/>
          </p:nvPr>
        </p:nvSpPr>
        <p:spPr>
          <a:xfrm>
            <a:off x="1477394" y="2769771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01.</a:t>
            </a:r>
          </a:p>
        </p:txBody>
      </p:sp>
      <p:sp>
        <p:nvSpPr>
          <p:cNvPr id="131" name="Tijdelijke aanduiding voor verticale tekst 2">
            <a:extLst>
              <a:ext uri="{FF2B5EF4-FFF2-40B4-BE49-F238E27FC236}">
                <a16:creationId xmlns:a16="http://schemas.microsoft.com/office/drawing/2014/main" id="{0193F33A-B169-4E6C-A0E4-1C401F03326A}"/>
              </a:ext>
            </a:extLst>
          </p:cNvPr>
          <p:cNvSpPr>
            <a:spLocks noGrp="1"/>
          </p:cNvSpPr>
          <p:nvPr>
            <p:ph type="body" orient="vert" idx="12" hasCustomPrompt="1"/>
          </p:nvPr>
        </p:nvSpPr>
        <p:spPr>
          <a:xfrm>
            <a:off x="2063519" y="3210685"/>
            <a:ext cx="4479145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132" name="Tijdelijke aanduiding voor verticale tekst 2">
            <a:extLst>
              <a:ext uri="{FF2B5EF4-FFF2-40B4-BE49-F238E27FC236}">
                <a16:creationId xmlns:a16="http://schemas.microsoft.com/office/drawing/2014/main" id="{CFDDF722-2134-44DD-9F42-55A2163355CF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1477394" y="3210685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02.</a:t>
            </a:r>
          </a:p>
        </p:txBody>
      </p:sp>
      <p:sp>
        <p:nvSpPr>
          <p:cNvPr id="133" name="Tijdelijke aanduiding voor verticale tekst 2">
            <a:extLst>
              <a:ext uri="{FF2B5EF4-FFF2-40B4-BE49-F238E27FC236}">
                <a16:creationId xmlns:a16="http://schemas.microsoft.com/office/drawing/2014/main" id="{E2A18408-6710-416E-8413-E2AF616D91BC}"/>
              </a:ext>
            </a:extLst>
          </p:cNvPr>
          <p:cNvSpPr>
            <a:spLocks noGrp="1"/>
          </p:cNvSpPr>
          <p:nvPr>
            <p:ph type="body" orient="vert" idx="14" hasCustomPrompt="1"/>
          </p:nvPr>
        </p:nvSpPr>
        <p:spPr>
          <a:xfrm>
            <a:off x="2063519" y="3651599"/>
            <a:ext cx="4479145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134" name="Tijdelijke aanduiding voor verticale tekst 2">
            <a:extLst>
              <a:ext uri="{FF2B5EF4-FFF2-40B4-BE49-F238E27FC236}">
                <a16:creationId xmlns:a16="http://schemas.microsoft.com/office/drawing/2014/main" id="{432466DB-08EE-4A9B-B739-16F0BD593113}"/>
              </a:ext>
            </a:extLst>
          </p:cNvPr>
          <p:cNvSpPr>
            <a:spLocks noGrp="1"/>
          </p:cNvSpPr>
          <p:nvPr>
            <p:ph type="body" orient="vert" idx="15" hasCustomPrompt="1"/>
          </p:nvPr>
        </p:nvSpPr>
        <p:spPr>
          <a:xfrm>
            <a:off x="1477394" y="3651599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03.</a:t>
            </a:r>
          </a:p>
        </p:txBody>
      </p:sp>
      <p:sp>
        <p:nvSpPr>
          <p:cNvPr id="135" name="Tijdelijke aanduiding voor verticale tekst 2">
            <a:extLst>
              <a:ext uri="{FF2B5EF4-FFF2-40B4-BE49-F238E27FC236}">
                <a16:creationId xmlns:a16="http://schemas.microsoft.com/office/drawing/2014/main" id="{FB1B3F49-2D34-4B2A-8143-8FF9313EDD5E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2063519" y="4092513"/>
            <a:ext cx="4479145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136" name="Tijdelijke aanduiding voor verticale tekst 2">
            <a:extLst>
              <a:ext uri="{FF2B5EF4-FFF2-40B4-BE49-F238E27FC236}">
                <a16:creationId xmlns:a16="http://schemas.microsoft.com/office/drawing/2014/main" id="{90076CCB-0A34-4B58-AD13-14B30D4E58E6}"/>
              </a:ext>
            </a:extLst>
          </p:cNvPr>
          <p:cNvSpPr>
            <a:spLocks noGrp="1"/>
          </p:cNvSpPr>
          <p:nvPr>
            <p:ph type="body" orient="vert" idx="17" hasCustomPrompt="1"/>
          </p:nvPr>
        </p:nvSpPr>
        <p:spPr>
          <a:xfrm>
            <a:off x="1477394" y="4092513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04.</a:t>
            </a:r>
          </a:p>
        </p:txBody>
      </p:sp>
      <p:sp>
        <p:nvSpPr>
          <p:cNvPr id="137" name="Tijdelijke aanduiding voor verticale tekst 2">
            <a:extLst>
              <a:ext uri="{FF2B5EF4-FFF2-40B4-BE49-F238E27FC236}">
                <a16:creationId xmlns:a16="http://schemas.microsoft.com/office/drawing/2014/main" id="{6E4C1E79-BFB4-49E2-B8B4-704FE08A0221}"/>
              </a:ext>
            </a:extLst>
          </p:cNvPr>
          <p:cNvSpPr>
            <a:spLocks noGrp="1"/>
          </p:cNvSpPr>
          <p:nvPr>
            <p:ph type="body" orient="vert" idx="18" hasCustomPrompt="1"/>
          </p:nvPr>
        </p:nvSpPr>
        <p:spPr>
          <a:xfrm>
            <a:off x="2063519" y="4533427"/>
            <a:ext cx="4479145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138" name="Tijdelijke aanduiding voor verticale tekst 2">
            <a:extLst>
              <a:ext uri="{FF2B5EF4-FFF2-40B4-BE49-F238E27FC236}">
                <a16:creationId xmlns:a16="http://schemas.microsoft.com/office/drawing/2014/main" id="{DC76EBBF-0030-4AA1-BF10-48A92A06B59F}"/>
              </a:ext>
            </a:extLst>
          </p:cNvPr>
          <p:cNvSpPr>
            <a:spLocks noGrp="1"/>
          </p:cNvSpPr>
          <p:nvPr>
            <p:ph type="body" orient="vert" idx="19" hasCustomPrompt="1"/>
          </p:nvPr>
        </p:nvSpPr>
        <p:spPr>
          <a:xfrm>
            <a:off x="1477394" y="4533427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05.</a:t>
            </a:r>
          </a:p>
        </p:txBody>
      </p:sp>
      <p:sp>
        <p:nvSpPr>
          <p:cNvPr id="139" name="Tijdelijke aanduiding voor verticale tekst 2">
            <a:extLst>
              <a:ext uri="{FF2B5EF4-FFF2-40B4-BE49-F238E27FC236}">
                <a16:creationId xmlns:a16="http://schemas.microsoft.com/office/drawing/2014/main" id="{5017CD28-C2AF-4032-B589-1423BFA89F05}"/>
              </a:ext>
            </a:extLst>
          </p:cNvPr>
          <p:cNvSpPr>
            <a:spLocks noGrp="1"/>
          </p:cNvSpPr>
          <p:nvPr>
            <p:ph type="body" orient="vert" idx="20" hasCustomPrompt="1"/>
          </p:nvPr>
        </p:nvSpPr>
        <p:spPr>
          <a:xfrm>
            <a:off x="2063519" y="4974341"/>
            <a:ext cx="4479145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140" name="Tijdelijke aanduiding voor verticale tekst 2">
            <a:extLst>
              <a:ext uri="{FF2B5EF4-FFF2-40B4-BE49-F238E27FC236}">
                <a16:creationId xmlns:a16="http://schemas.microsoft.com/office/drawing/2014/main" id="{FBA4AAE8-8D5F-4224-B74C-AFE8DAA7B73B}"/>
              </a:ext>
            </a:extLst>
          </p:cNvPr>
          <p:cNvSpPr>
            <a:spLocks noGrp="1"/>
          </p:cNvSpPr>
          <p:nvPr>
            <p:ph type="body" orient="vert" idx="21" hasCustomPrompt="1"/>
          </p:nvPr>
        </p:nvSpPr>
        <p:spPr>
          <a:xfrm>
            <a:off x="1477394" y="4974341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06.</a:t>
            </a:r>
          </a:p>
        </p:txBody>
      </p:sp>
      <p:sp>
        <p:nvSpPr>
          <p:cNvPr id="141" name="Tijdelijke aanduiding voor verticale tekst 2">
            <a:extLst>
              <a:ext uri="{FF2B5EF4-FFF2-40B4-BE49-F238E27FC236}">
                <a16:creationId xmlns:a16="http://schemas.microsoft.com/office/drawing/2014/main" id="{6805760E-C026-4BB8-A85F-3C2FF927F6F4}"/>
              </a:ext>
            </a:extLst>
          </p:cNvPr>
          <p:cNvSpPr>
            <a:spLocks noGrp="1"/>
          </p:cNvSpPr>
          <p:nvPr>
            <p:ph type="body" orient="vert" idx="22" hasCustomPrompt="1"/>
          </p:nvPr>
        </p:nvSpPr>
        <p:spPr>
          <a:xfrm>
            <a:off x="2063519" y="5415255"/>
            <a:ext cx="4479145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142" name="Tijdelijke aanduiding voor verticale tekst 2">
            <a:extLst>
              <a:ext uri="{FF2B5EF4-FFF2-40B4-BE49-F238E27FC236}">
                <a16:creationId xmlns:a16="http://schemas.microsoft.com/office/drawing/2014/main" id="{230160BE-302E-4C96-96A3-7B349A370C8E}"/>
              </a:ext>
            </a:extLst>
          </p:cNvPr>
          <p:cNvSpPr>
            <a:spLocks noGrp="1"/>
          </p:cNvSpPr>
          <p:nvPr>
            <p:ph type="body" orient="vert" idx="23" hasCustomPrompt="1"/>
          </p:nvPr>
        </p:nvSpPr>
        <p:spPr>
          <a:xfrm>
            <a:off x="1477394" y="5415255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07.</a:t>
            </a:r>
          </a:p>
        </p:txBody>
      </p:sp>
      <p:sp>
        <p:nvSpPr>
          <p:cNvPr id="143" name="Tijdelijke aanduiding voor verticale tekst 2">
            <a:extLst>
              <a:ext uri="{FF2B5EF4-FFF2-40B4-BE49-F238E27FC236}">
                <a16:creationId xmlns:a16="http://schemas.microsoft.com/office/drawing/2014/main" id="{A7A2C18B-31F8-41AE-9CE0-F6E0827E24D3}"/>
              </a:ext>
            </a:extLst>
          </p:cNvPr>
          <p:cNvSpPr>
            <a:spLocks noGrp="1"/>
          </p:cNvSpPr>
          <p:nvPr>
            <p:ph type="body" orient="vert" idx="24" hasCustomPrompt="1"/>
          </p:nvPr>
        </p:nvSpPr>
        <p:spPr>
          <a:xfrm>
            <a:off x="2063519" y="5856170"/>
            <a:ext cx="4479145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144" name="Tijdelijke aanduiding voor verticale tekst 2">
            <a:extLst>
              <a:ext uri="{FF2B5EF4-FFF2-40B4-BE49-F238E27FC236}">
                <a16:creationId xmlns:a16="http://schemas.microsoft.com/office/drawing/2014/main" id="{5863A4F4-EC3F-4D3A-BA06-224079A5A54A}"/>
              </a:ext>
            </a:extLst>
          </p:cNvPr>
          <p:cNvSpPr>
            <a:spLocks noGrp="1"/>
          </p:cNvSpPr>
          <p:nvPr>
            <p:ph type="body" orient="vert" idx="25" hasCustomPrompt="1"/>
          </p:nvPr>
        </p:nvSpPr>
        <p:spPr>
          <a:xfrm>
            <a:off x="1477394" y="5856170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08.</a:t>
            </a:r>
          </a:p>
        </p:txBody>
      </p:sp>
      <p:grpSp>
        <p:nvGrpSpPr>
          <p:cNvPr id="12" name="Groep 11">
            <a:extLst>
              <a:ext uri="{FF2B5EF4-FFF2-40B4-BE49-F238E27FC236}">
                <a16:creationId xmlns:a16="http://schemas.microsoft.com/office/drawing/2014/main" id="{2FA1C155-D212-49FA-9B8E-41434C3D9D95}"/>
              </a:ext>
            </a:extLst>
          </p:cNvPr>
          <p:cNvGrpSpPr/>
          <p:nvPr userDrawn="1"/>
        </p:nvGrpSpPr>
        <p:grpSpPr>
          <a:xfrm>
            <a:off x="1372576" y="2407000"/>
            <a:ext cx="5269609" cy="4451000"/>
            <a:chOff x="1372576" y="2407000"/>
            <a:chExt cx="5269609" cy="4248000"/>
          </a:xfrm>
        </p:grpSpPr>
        <p:cxnSp>
          <p:nvCxnSpPr>
            <p:cNvPr id="149" name="LIJN">
              <a:extLst>
                <a:ext uri="{FF2B5EF4-FFF2-40B4-BE49-F238E27FC236}">
                  <a16:creationId xmlns:a16="http://schemas.microsoft.com/office/drawing/2014/main" id="{BA62C54E-227F-42ED-92C8-200BB48F8F7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72576" y="2407000"/>
              <a:ext cx="0" cy="4248000"/>
            </a:xfrm>
            <a:prstGeom prst="line">
              <a:avLst/>
            </a:prstGeom>
            <a:ln w="7200" cap="rnd">
              <a:solidFill>
                <a:schemeClr val="tx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LIJN">
              <a:extLst>
                <a:ext uri="{FF2B5EF4-FFF2-40B4-BE49-F238E27FC236}">
                  <a16:creationId xmlns:a16="http://schemas.microsoft.com/office/drawing/2014/main" id="{CC29460A-8B20-472D-9034-8BBE7A3BBD0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642185" y="2407000"/>
              <a:ext cx="0" cy="4248000"/>
            </a:xfrm>
            <a:prstGeom prst="line">
              <a:avLst/>
            </a:prstGeom>
            <a:ln w="7200" cap="rnd">
              <a:solidFill>
                <a:schemeClr val="tx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HAAK LIJN">
            <a:extLst>
              <a:ext uri="{FF2B5EF4-FFF2-40B4-BE49-F238E27FC236}">
                <a16:creationId xmlns:a16="http://schemas.microsoft.com/office/drawing/2014/main" id="{7122AD50-F3F1-4256-ADF3-4B8573614B2B}"/>
              </a:ext>
            </a:extLst>
          </p:cNvPr>
          <p:cNvGrpSpPr/>
          <p:nvPr userDrawn="1"/>
        </p:nvGrpSpPr>
        <p:grpSpPr>
          <a:xfrm>
            <a:off x="540812" y="0"/>
            <a:ext cx="76800" cy="6858000"/>
            <a:chOff x="578912" y="0"/>
            <a:chExt cx="76800" cy="6858000"/>
          </a:xfrm>
        </p:grpSpPr>
        <p:cxnSp>
          <p:nvCxnSpPr>
            <p:cNvPr id="160" name="LIJN">
              <a:extLst>
                <a:ext uri="{FF2B5EF4-FFF2-40B4-BE49-F238E27FC236}">
                  <a16:creationId xmlns:a16="http://schemas.microsoft.com/office/drawing/2014/main" id="{203731BA-F1DE-4ED7-8E83-4A678442F8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900113"/>
              <a:ext cx="0" cy="5957887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1" name="Graphic 160">
              <a:extLst>
                <a:ext uri="{FF2B5EF4-FFF2-40B4-BE49-F238E27FC236}">
                  <a16:creationId xmlns:a16="http://schemas.microsoft.com/office/drawing/2014/main" id="{C1FE5A50-3822-49B5-AF54-D3AE438FD3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78912" y="652464"/>
              <a:ext cx="76800" cy="201600"/>
            </a:xfrm>
            <a:prstGeom prst="rect">
              <a:avLst/>
            </a:prstGeom>
          </p:spPr>
        </p:pic>
        <p:cxnSp>
          <p:nvCxnSpPr>
            <p:cNvPr id="162" name="LIJN">
              <a:extLst>
                <a:ext uri="{FF2B5EF4-FFF2-40B4-BE49-F238E27FC236}">
                  <a16:creationId xmlns:a16="http://schemas.microsoft.com/office/drawing/2014/main" id="{445A95D7-522E-4045-BCEC-ADD5199B31F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0"/>
              <a:ext cx="0" cy="595314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Logo">
            <a:extLst>
              <a:ext uri="{FF2B5EF4-FFF2-40B4-BE49-F238E27FC236}">
                <a16:creationId xmlns:a16="http://schemas.microsoft.com/office/drawing/2014/main" id="{3434F453-CF9F-4C8D-9A32-EF633F911E93}"/>
              </a:ext>
            </a:extLst>
          </p:cNvPr>
          <p:cNvGrpSpPr/>
          <p:nvPr userDrawn="1"/>
        </p:nvGrpSpPr>
        <p:grpSpPr>
          <a:xfrm>
            <a:off x="9260985" y="5913010"/>
            <a:ext cx="2351804" cy="411364"/>
            <a:chOff x="7784962" y="5938737"/>
            <a:chExt cx="3293353" cy="576053"/>
          </a:xfrm>
        </p:grpSpPr>
        <p:sp>
          <p:nvSpPr>
            <p:cNvPr id="171" name="TNO Beeldmerk">
              <a:extLst>
                <a:ext uri="{FF2B5EF4-FFF2-40B4-BE49-F238E27FC236}">
                  <a16:creationId xmlns:a16="http://schemas.microsoft.com/office/drawing/2014/main" id="{3625A6B6-994B-4607-A6E2-FE74EB465F0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4962" y="5938737"/>
              <a:ext cx="1639343" cy="576053"/>
            </a:xfrm>
            <a:custGeom>
              <a:avLst/>
              <a:gdLst>
                <a:gd name="T0" fmla="*/ 272 w 330"/>
                <a:gd name="T1" fmla="*/ 75 h 116"/>
                <a:gd name="T2" fmla="*/ 254 w 330"/>
                <a:gd name="T3" fmla="*/ 58 h 116"/>
                <a:gd name="T4" fmla="*/ 272 w 330"/>
                <a:gd name="T5" fmla="*/ 41 h 116"/>
                <a:gd name="T6" fmla="*/ 289 w 330"/>
                <a:gd name="T7" fmla="*/ 58 h 116"/>
                <a:gd name="T8" fmla="*/ 272 w 330"/>
                <a:gd name="T9" fmla="*/ 75 h 116"/>
                <a:gd name="T10" fmla="*/ 272 w 330"/>
                <a:gd name="T11" fmla="*/ 0 h 116"/>
                <a:gd name="T12" fmla="*/ 215 w 330"/>
                <a:gd name="T13" fmla="*/ 48 h 116"/>
                <a:gd name="T14" fmla="*/ 215 w 330"/>
                <a:gd name="T15" fmla="*/ 15 h 116"/>
                <a:gd name="T16" fmla="*/ 202 w 330"/>
                <a:gd name="T17" fmla="*/ 2 h 116"/>
                <a:gd name="T18" fmla="*/ 173 w 330"/>
                <a:gd name="T19" fmla="*/ 2 h 116"/>
                <a:gd name="T20" fmla="*/ 173 w 330"/>
                <a:gd name="T21" fmla="*/ 46 h 116"/>
                <a:gd name="T22" fmla="*/ 149 w 330"/>
                <a:gd name="T23" fmla="*/ 12 h 116"/>
                <a:gd name="T24" fmla="*/ 129 w 330"/>
                <a:gd name="T25" fmla="*/ 2 h 116"/>
                <a:gd name="T26" fmla="*/ 0 w 330"/>
                <a:gd name="T27" fmla="*/ 2 h 116"/>
                <a:gd name="T28" fmla="*/ 0 w 330"/>
                <a:gd name="T29" fmla="*/ 32 h 116"/>
                <a:gd name="T30" fmla="*/ 13 w 330"/>
                <a:gd name="T31" fmla="*/ 44 h 116"/>
                <a:gd name="T32" fmla="*/ 32 w 330"/>
                <a:gd name="T33" fmla="*/ 44 h 116"/>
                <a:gd name="T34" fmla="*/ 32 w 330"/>
                <a:gd name="T35" fmla="*/ 102 h 116"/>
                <a:gd name="T36" fmla="*/ 44 w 330"/>
                <a:gd name="T37" fmla="*/ 114 h 116"/>
                <a:gd name="T38" fmla="*/ 76 w 330"/>
                <a:gd name="T39" fmla="*/ 114 h 116"/>
                <a:gd name="T40" fmla="*/ 76 w 330"/>
                <a:gd name="T41" fmla="*/ 44 h 116"/>
                <a:gd name="T42" fmla="*/ 102 w 330"/>
                <a:gd name="T43" fmla="*/ 44 h 116"/>
                <a:gd name="T44" fmla="*/ 102 w 330"/>
                <a:gd name="T45" fmla="*/ 102 h 116"/>
                <a:gd name="T46" fmla="*/ 114 w 330"/>
                <a:gd name="T47" fmla="*/ 114 h 116"/>
                <a:gd name="T48" fmla="*/ 143 w 330"/>
                <a:gd name="T49" fmla="*/ 114 h 116"/>
                <a:gd name="T50" fmla="*/ 143 w 330"/>
                <a:gd name="T51" fmla="*/ 71 h 116"/>
                <a:gd name="T52" fmla="*/ 168 w 330"/>
                <a:gd name="T53" fmla="*/ 104 h 116"/>
                <a:gd name="T54" fmla="*/ 188 w 330"/>
                <a:gd name="T55" fmla="*/ 114 h 116"/>
                <a:gd name="T56" fmla="*/ 215 w 330"/>
                <a:gd name="T57" fmla="*/ 114 h 116"/>
                <a:gd name="T58" fmla="*/ 215 w 330"/>
                <a:gd name="T59" fmla="*/ 69 h 116"/>
                <a:gd name="T60" fmla="*/ 272 w 330"/>
                <a:gd name="T61" fmla="*/ 116 h 116"/>
                <a:gd name="T62" fmla="*/ 330 w 330"/>
                <a:gd name="T63" fmla="*/ 58 h 116"/>
                <a:gd name="T64" fmla="*/ 272 w 330"/>
                <a:gd name="T6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0" h="116">
                  <a:moveTo>
                    <a:pt x="272" y="75"/>
                  </a:moveTo>
                  <a:cubicBezTo>
                    <a:pt x="262" y="75"/>
                    <a:pt x="254" y="68"/>
                    <a:pt x="254" y="58"/>
                  </a:cubicBezTo>
                  <a:cubicBezTo>
                    <a:pt x="254" y="49"/>
                    <a:pt x="262" y="41"/>
                    <a:pt x="272" y="41"/>
                  </a:cubicBezTo>
                  <a:cubicBezTo>
                    <a:pt x="281" y="41"/>
                    <a:pt x="289" y="49"/>
                    <a:pt x="289" y="58"/>
                  </a:cubicBezTo>
                  <a:cubicBezTo>
                    <a:pt x="289" y="68"/>
                    <a:pt x="281" y="75"/>
                    <a:pt x="272" y="75"/>
                  </a:cubicBezTo>
                  <a:moveTo>
                    <a:pt x="272" y="0"/>
                  </a:moveTo>
                  <a:cubicBezTo>
                    <a:pt x="242" y="0"/>
                    <a:pt x="219" y="20"/>
                    <a:pt x="215" y="48"/>
                  </a:cubicBezTo>
                  <a:cubicBezTo>
                    <a:pt x="215" y="15"/>
                    <a:pt x="215" y="15"/>
                    <a:pt x="215" y="15"/>
                  </a:cubicBezTo>
                  <a:cubicBezTo>
                    <a:pt x="215" y="6"/>
                    <a:pt x="211" y="2"/>
                    <a:pt x="202" y="2"/>
                  </a:cubicBezTo>
                  <a:cubicBezTo>
                    <a:pt x="173" y="2"/>
                    <a:pt x="173" y="2"/>
                    <a:pt x="173" y="2"/>
                  </a:cubicBezTo>
                  <a:cubicBezTo>
                    <a:pt x="173" y="46"/>
                    <a:pt x="173" y="46"/>
                    <a:pt x="173" y="46"/>
                  </a:cubicBezTo>
                  <a:cubicBezTo>
                    <a:pt x="149" y="12"/>
                    <a:pt x="149" y="12"/>
                    <a:pt x="149" y="12"/>
                  </a:cubicBezTo>
                  <a:cubicBezTo>
                    <a:pt x="143" y="5"/>
                    <a:pt x="138" y="2"/>
                    <a:pt x="129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41"/>
                    <a:pt x="4" y="44"/>
                    <a:pt x="13" y="44"/>
                  </a:cubicBezTo>
                  <a:cubicBezTo>
                    <a:pt x="32" y="44"/>
                    <a:pt x="32" y="44"/>
                    <a:pt x="32" y="44"/>
                  </a:cubicBezTo>
                  <a:cubicBezTo>
                    <a:pt x="32" y="102"/>
                    <a:pt x="32" y="102"/>
                    <a:pt x="32" y="102"/>
                  </a:cubicBezTo>
                  <a:cubicBezTo>
                    <a:pt x="32" y="110"/>
                    <a:pt x="36" y="114"/>
                    <a:pt x="44" y="114"/>
                  </a:cubicBezTo>
                  <a:cubicBezTo>
                    <a:pt x="76" y="114"/>
                    <a:pt x="76" y="114"/>
                    <a:pt x="76" y="114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102" y="44"/>
                    <a:pt x="102" y="44"/>
                    <a:pt x="102" y="44"/>
                  </a:cubicBezTo>
                  <a:cubicBezTo>
                    <a:pt x="102" y="102"/>
                    <a:pt x="102" y="102"/>
                    <a:pt x="102" y="102"/>
                  </a:cubicBezTo>
                  <a:cubicBezTo>
                    <a:pt x="102" y="110"/>
                    <a:pt x="106" y="114"/>
                    <a:pt x="114" y="114"/>
                  </a:cubicBezTo>
                  <a:cubicBezTo>
                    <a:pt x="143" y="114"/>
                    <a:pt x="143" y="114"/>
                    <a:pt x="143" y="114"/>
                  </a:cubicBezTo>
                  <a:cubicBezTo>
                    <a:pt x="143" y="71"/>
                    <a:pt x="143" y="71"/>
                    <a:pt x="143" y="71"/>
                  </a:cubicBezTo>
                  <a:cubicBezTo>
                    <a:pt x="168" y="104"/>
                    <a:pt x="168" y="104"/>
                    <a:pt x="168" y="104"/>
                  </a:cubicBezTo>
                  <a:cubicBezTo>
                    <a:pt x="174" y="111"/>
                    <a:pt x="179" y="114"/>
                    <a:pt x="188" y="114"/>
                  </a:cubicBezTo>
                  <a:cubicBezTo>
                    <a:pt x="215" y="114"/>
                    <a:pt x="215" y="114"/>
                    <a:pt x="215" y="114"/>
                  </a:cubicBezTo>
                  <a:cubicBezTo>
                    <a:pt x="215" y="69"/>
                    <a:pt x="215" y="69"/>
                    <a:pt x="215" y="69"/>
                  </a:cubicBezTo>
                  <a:cubicBezTo>
                    <a:pt x="219" y="97"/>
                    <a:pt x="242" y="116"/>
                    <a:pt x="272" y="116"/>
                  </a:cubicBezTo>
                  <a:cubicBezTo>
                    <a:pt x="304" y="116"/>
                    <a:pt x="330" y="91"/>
                    <a:pt x="330" y="58"/>
                  </a:cubicBezTo>
                  <a:cubicBezTo>
                    <a:pt x="330" y="25"/>
                    <a:pt x="305" y="0"/>
                    <a:pt x="272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2" name="for life">
              <a:extLst>
                <a:ext uri="{FF2B5EF4-FFF2-40B4-BE49-F238E27FC236}">
                  <a16:creationId xmlns:a16="http://schemas.microsoft.com/office/drawing/2014/main" id="{464D3C75-DA59-4A13-8A8E-2D2C18FED29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38374" y="6271169"/>
              <a:ext cx="953295" cy="243621"/>
            </a:xfrm>
            <a:custGeom>
              <a:avLst/>
              <a:gdLst>
                <a:gd name="T0" fmla="*/ 175 w 192"/>
                <a:gd name="T1" fmla="*/ 17 h 49"/>
                <a:gd name="T2" fmla="*/ 167 w 192"/>
                <a:gd name="T3" fmla="*/ 27 h 49"/>
                <a:gd name="T4" fmla="*/ 192 w 192"/>
                <a:gd name="T5" fmla="*/ 31 h 49"/>
                <a:gd name="T6" fmla="*/ 175 w 192"/>
                <a:gd name="T7" fmla="*/ 12 h 49"/>
                <a:gd name="T8" fmla="*/ 175 w 192"/>
                <a:gd name="T9" fmla="*/ 49 h 49"/>
                <a:gd name="T10" fmla="*/ 184 w 192"/>
                <a:gd name="T11" fmla="*/ 37 h 49"/>
                <a:gd name="T12" fmla="*/ 166 w 192"/>
                <a:gd name="T13" fmla="*/ 32 h 49"/>
                <a:gd name="T14" fmla="*/ 158 w 192"/>
                <a:gd name="T15" fmla="*/ 0 h 49"/>
                <a:gd name="T16" fmla="*/ 140 w 192"/>
                <a:gd name="T17" fmla="*/ 12 h 49"/>
                <a:gd name="T18" fmla="*/ 134 w 192"/>
                <a:gd name="T19" fmla="*/ 13 h 49"/>
                <a:gd name="T20" fmla="*/ 140 w 192"/>
                <a:gd name="T21" fmla="*/ 18 h 49"/>
                <a:gd name="T22" fmla="*/ 148 w 192"/>
                <a:gd name="T23" fmla="*/ 48 h 49"/>
                <a:gd name="T24" fmla="*/ 156 w 192"/>
                <a:gd name="T25" fmla="*/ 18 h 49"/>
                <a:gd name="T26" fmla="*/ 148 w 192"/>
                <a:gd name="T27" fmla="*/ 13 h 49"/>
                <a:gd name="T28" fmla="*/ 154 w 192"/>
                <a:gd name="T29" fmla="*/ 5 h 49"/>
                <a:gd name="T30" fmla="*/ 158 w 192"/>
                <a:gd name="T31" fmla="*/ 0 h 49"/>
                <a:gd name="T32" fmla="*/ 130 w 192"/>
                <a:gd name="T33" fmla="*/ 48 h 49"/>
                <a:gd name="T34" fmla="*/ 122 w 192"/>
                <a:gd name="T35" fmla="*/ 13 h 49"/>
                <a:gd name="T36" fmla="*/ 122 w 192"/>
                <a:gd name="T37" fmla="*/ 7 h 49"/>
                <a:gd name="T38" fmla="*/ 130 w 192"/>
                <a:gd name="T39" fmla="*/ 0 h 49"/>
                <a:gd name="T40" fmla="*/ 122 w 192"/>
                <a:gd name="T41" fmla="*/ 7 h 49"/>
                <a:gd name="T42" fmla="*/ 113 w 192"/>
                <a:gd name="T43" fmla="*/ 48 h 49"/>
                <a:gd name="T44" fmla="*/ 105 w 192"/>
                <a:gd name="T45" fmla="*/ 0 h 49"/>
                <a:gd name="T46" fmla="*/ 83 w 192"/>
                <a:gd name="T47" fmla="*/ 12 h 49"/>
                <a:gd name="T48" fmla="*/ 71 w 192"/>
                <a:gd name="T49" fmla="*/ 20 h 49"/>
                <a:gd name="T50" fmla="*/ 64 w 192"/>
                <a:gd name="T51" fmla="*/ 13 h 49"/>
                <a:gd name="T52" fmla="*/ 72 w 192"/>
                <a:gd name="T53" fmla="*/ 48 h 49"/>
                <a:gd name="T54" fmla="*/ 81 w 192"/>
                <a:gd name="T55" fmla="*/ 19 h 49"/>
                <a:gd name="T56" fmla="*/ 83 w 192"/>
                <a:gd name="T57" fmla="*/ 12 h 49"/>
                <a:gd name="T58" fmla="*/ 49 w 192"/>
                <a:gd name="T59" fmla="*/ 30 h 49"/>
                <a:gd name="T60" fmla="*/ 32 w 192"/>
                <a:gd name="T61" fmla="*/ 30 h 49"/>
                <a:gd name="T62" fmla="*/ 41 w 192"/>
                <a:gd name="T63" fmla="*/ 12 h 49"/>
                <a:gd name="T64" fmla="*/ 41 w 192"/>
                <a:gd name="T65" fmla="*/ 49 h 49"/>
                <a:gd name="T66" fmla="*/ 41 w 192"/>
                <a:gd name="T67" fmla="*/ 12 h 49"/>
                <a:gd name="T68" fmla="*/ 17 w 192"/>
                <a:gd name="T69" fmla="*/ 0 h 49"/>
                <a:gd name="T70" fmla="*/ 6 w 192"/>
                <a:gd name="T71" fmla="*/ 13 h 49"/>
                <a:gd name="T72" fmla="*/ 0 w 192"/>
                <a:gd name="T73" fmla="*/ 18 h 49"/>
                <a:gd name="T74" fmla="*/ 6 w 192"/>
                <a:gd name="T75" fmla="*/ 48 h 49"/>
                <a:gd name="T76" fmla="*/ 14 w 192"/>
                <a:gd name="T77" fmla="*/ 18 h 49"/>
                <a:gd name="T78" fmla="*/ 22 w 192"/>
                <a:gd name="T79" fmla="*/ 13 h 49"/>
                <a:gd name="T80" fmla="*/ 14 w 192"/>
                <a:gd name="T81" fmla="*/ 12 h 49"/>
                <a:gd name="T82" fmla="*/ 24 w 192"/>
                <a:gd name="T83" fmla="*/ 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49">
                  <a:moveTo>
                    <a:pt x="167" y="27"/>
                  </a:moveTo>
                  <a:cubicBezTo>
                    <a:pt x="167" y="21"/>
                    <a:pt x="170" y="17"/>
                    <a:pt x="175" y="17"/>
                  </a:cubicBezTo>
                  <a:cubicBezTo>
                    <a:pt x="180" y="17"/>
                    <a:pt x="183" y="20"/>
                    <a:pt x="183" y="27"/>
                  </a:cubicBezTo>
                  <a:lnTo>
                    <a:pt x="167" y="27"/>
                  </a:lnTo>
                  <a:close/>
                  <a:moveTo>
                    <a:pt x="166" y="31"/>
                  </a:moveTo>
                  <a:cubicBezTo>
                    <a:pt x="192" y="31"/>
                    <a:pt x="192" y="31"/>
                    <a:pt x="192" y="31"/>
                  </a:cubicBezTo>
                  <a:cubicBezTo>
                    <a:pt x="192" y="30"/>
                    <a:pt x="192" y="30"/>
                    <a:pt x="192" y="30"/>
                  </a:cubicBezTo>
                  <a:cubicBezTo>
                    <a:pt x="192" y="19"/>
                    <a:pt x="185" y="12"/>
                    <a:pt x="175" y="12"/>
                  </a:cubicBezTo>
                  <a:cubicBezTo>
                    <a:pt x="165" y="12"/>
                    <a:pt x="158" y="19"/>
                    <a:pt x="158" y="30"/>
                  </a:cubicBezTo>
                  <a:cubicBezTo>
                    <a:pt x="158" y="42"/>
                    <a:pt x="165" y="49"/>
                    <a:pt x="175" y="49"/>
                  </a:cubicBezTo>
                  <a:cubicBezTo>
                    <a:pt x="183" y="49"/>
                    <a:pt x="189" y="45"/>
                    <a:pt x="191" y="38"/>
                  </a:cubicBezTo>
                  <a:cubicBezTo>
                    <a:pt x="184" y="37"/>
                    <a:pt x="184" y="37"/>
                    <a:pt x="184" y="37"/>
                  </a:cubicBezTo>
                  <a:cubicBezTo>
                    <a:pt x="182" y="41"/>
                    <a:pt x="179" y="43"/>
                    <a:pt x="175" y="43"/>
                  </a:cubicBezTo>
                  <a:cubicBezTo>
                    <a:pt x="170" y="43"/>
                    <a:pt x="166" y="39"/>
                    <a:pt x="166" y="32"/>
                  </a:cubicBezTo>
                  <a:lnTo>
                    <a:pt x="166" y="31"/>
                  </a:lnTo>
                  <a:close/>
                  <a:moveTo>
                    <a:pt x="158" y="0"/>
                  </a:moveTo>
                  <a:cubicBezTo>
                    <a:pt x="156" y="0"/>
                    <a:pt x="154" y="0"/>
                    <a:pt x="151" y="0"/>
                  </a:cubicBezTo>
                  <a:cubicBezTo>
                    <a:pt x="144" y="0"/>
                    <a:pt x="140" y="4"/>
                    <a:pt x="140" y="12"/>
                  </a:cubicBezTo>
                  <a:cubicBezTo>
                    <a:pt x="140" y="13"/>
                    <a:pt x="140" y="13"/>
                    <a:pt x="140" y="13"/>
                  </a:cubicBezTo>
                  <a:cubicBezTo>
                    <a:pt x="134" y="13"/>
                    <a:pt x="134" y="13"/>
                    <a:pt x="134" y="13"/>
                  </a:cubicBezTo>
                  <a:cubicBezTo>
                    <a:pt x="134" y="18"/>
                    <a:pt x="134" y="18"/>
                    <a:pt x="134" y="18"/>
                  </a:cubicBezTo>
                  <a:cubicBezTo>
                    <a:pt x="140" y="18"/>
                    <a:pt x="140" y="18"/>
                    <a:pt x="140" y="18"/>
                  </a:cubicBezTo>
                  <a:cubicBezTo>
                    <a:pt x="140" y="48"/>
                    <a:pt x="140" y="48"/>
                    <a:pt x="140" y="48"/>
                  </a:cubicBezTo>
                  <a:cubicBezTo>
                    <a:pt x="148" y="48"/>
                    <a:pt x="148" y="48"/>
                    <a:pt x="148" y="48"/>
                  </a:cubicBezTo>
                  <a:cubicBezTo>
                    <a:pt x="148" y="18"/>
                    <a:pt x="148" y="18"/>
                    <a:pt x="148" y="18"/>
                  </a:cubicBezTo>
                  <a:cubicBezTo>
                    <a:pt x="156" y="18"/>
                    <a:pt x="156" y="18"/>
                    <a:pt x="156" y="18"/>
                  </a:cubicBezTo>
                  <a:cubicBezTo>
                    <a:pt x="156" y="13"/>
                    <a:pt x="156" y="13"/>
                    <a:pt x="156" y="13"/>
                  </a:cubicBezTo>
                  <a:cubicBezTo>
                    <a:pt x="148" y="13"/>
                    <a:pt x="148" y="13"/>
                    <a:pt x="148" y="13"/>
                  </a:cubicBezTo>
                  <a:cubicBezTo>
                    <a:pt x="148" y="12"/>
                    <a:pt x="148" y="12"/>
                    <a:pt x="148" y="12"/>
                  </a:cubicBezTo>
                  <a:cubicBezTo>
                    <a:pt x="148" y="7"/>
                    <a:pt x="149" y="5"/>
                    <a:pt x="154" y="5"/>
                  </a:cubicBezTo>
                  <a:cubicBezTo>
                    <a:pt x="155" y="5"/>
                    <a:pt x="156" y="6"/>
                    <a:pt x="158" y="6"/>
                  </a:cubicBezTo>
                  <a:lnTo>
                    <a:pt x="158" y="0"/>
                  </a:lnTo>
                  <a:close/>
                  <a:moveTo>
                    <a:pt x="122" y="48"/>
                  </a:moveTo>
                  <a:cubicBezTo>
                    <a:pt x="130" y="48"/>
                    <a:pt x="130" y="48"/>
                    <a:pt x="130" y="48"/>
                  </a:cubicBezTo>
                  <a:cubicBezTo>
                    <a:pt x="130" y="13"/>
                    <a:pt x="130" y="13"/>
                    <a:pt x="130" y="13"/>
                  </a:cubicBezTo>
                  <a:cubicBezTo>
                    <a:pt x="122" y="13"/>
                    <a:pt x="122" y="13"/>
                    <a:pt x="122" y="13"/>
                  </a:cubicBezTo>
                  <a:lnTo>
                    <a:pt x="122" y="48"/>
                  </a:lnTo>
                  <a:close/>
                  <a:moveTo>
                    <a:pt x="122" y="7"/>
                  </a:moveTo>
                  <a:cubicBezTo>
                    <a:pt x="130" y="7"/>
                    <a:pt x="130" y="7"/>
                    <a:pt x="130" y="7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122" y="7"/>
                  </a:lnTo>
                  <a:close/>
                  <a:moveTo>
                    <a:pt x="105" y="48"/>
                  </a:moveTo>
                  <a:cubicBezTo>
                    <a:pt x="113" y="48"/>
                    <a:pt x="113" y="48"/>
                    <a:pt x="113" y="48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05" y="0"/>
                    <a:pt x="105" y="0"/>
                    <a:pt x="105" y="0"/>
                  </a:cubicBezTo>
                  <a:lnTo>
                    <a:pt x="105" y="48"/>
                  </a:lnTo>
                  <a:close/>
                  <a:moveTo>
                    <a:pt x="83" y="12"/>
                  </a:moveTo>
                  <a:cubicBezTo>
                    <a:pt x="82" y="12"/>
                    <a:pt x="82" y="12"/>
                    <a:pt x="81" y="12"/>
                  </a:cubicBezTo>
                  <a:cubicBezTo>
                    <a:pt x="76" y="12"/>
                    <a:pt x="73" y="15"/>
                    <a:pt x="71" y="20"/>
                  </a:cubicBezTo>
                  <a:cubicBezTo>
                    <a:pt x="71" y="13"/>
                    <a:pt x="71" y="13"/>
                    <a:pt x="71" y="13"/>
                  </a:cubicBezTo>
                  <a:cubicBezTo>
                    <a:pt x="64" y="13"/>
                    <a:pt x="64" y="13"/>
                    <a:pt x="64" y="13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72" y="48"/>
                    <a:pt x="72" y="48"/>
                    <a:pt x="72" y="48"/>
                  </a:cubicBezTo>
                  <a:cubicBezTo>
                    <a:pt x="72" y="30"/>
                    <a:pt x="72" y="30"/>
                    <a:pt x="72" y="30"/>
                  </a:cubicBezTo>
                  <a:cubicBezTo>
                    <a:pt x="72" y="23"/>
                    <a:pt x="76" y="19"/>
                    <a:pt x="81" y="19"/>
                  </a:cubicBezTo>
                  <a:cubicBezTo>
                    <a:pt x="82" y="19"/>
                    <a:pt x="82" y="19"/>
                    <a:pt x="83" y="19"/>
                  </a:cubicBezTo>
                  <a:lnTo>
                    <a:pt x="83" y="12"/>
                  </a:lnTo>
                  <a:close/>
                  <a:moveTo>
                    <a:pt x="41" y="17"/>
                  </a:moveTo>
                  <a:cubicBezTo>
                    <a:pt x="46" y="17"/>
                    <a:pt x="49" y="22"/>
                    <a:pt x="49" y="30"/>
                  </a:cubicBezTo>
                  <a:cubicBezTo>
                    <a:pt x="49" y="38"/>
                    <a:pt x="46" y="43"/>
                    <a:pt x="41" y="43"/>
                  </a:cubicBezTo>
                  <a:cubicBezTo>
                    <a:pt x="36" y="43"/>
                    <a:pt x="32" y="39"/>
                    <a:pt x="32" y="30"/>
                  </a:cubicBezTo>
                  <a:cubicBezTo>
                    <a:pt x="32" y="22"/>
                    <a:pt x="36" y="17"/>
                    <a:pt x="41" y="17"/>
                  </a:cubicBezTo>
                  <a:moveTo>
                    <a:pt x="41" y="12"/>
                  </a:moveTo>
                  <a:cubicBezTo>
                    <a:pt x="31" y="12"/>
                    <a:pt x="24" y="19"/>
                    <a:pt x="24" y="30"/>
                  </a:cubicBezTo>
                  <a:cubicBezTo>
                    <a:pt x="24" y="42"/>
                    <a:pt x="31" y="49"/>
                    <a:pt x="41" y="49"/>
                  </a:cubicBezTo>
                  <a:cubicBezTo>
                    <a:pt x="51" y="49"/>
                    <a:pt x="58" y="42"/>
                    <a:pt x="58" y="30"/>
                  </a:cubicBezTo>
                  <a:cubicBezTo>
                    <a:pt x="58" y="19"/>
                    <a:pt x="51" y="12"/>
                    <a:pt x="41" y="12"/>
                  </a:cubicBezTo>
                  <a:moveTo>
                    <a:pt x="24" y="0"/>
                  </a:moveTo>
                  <a:cubicBezTo>
                    <a:pt x="22" y="0"/>
                    <a:pt x="20" y="0"/>
                    <a:pt x="17" y="0"/>
                  </a:cubicBezTo>
                  <a:cubicBezTo>
                    <a:pt x="10" y="0"/>
                    <a:pt x="6" y="4"/>
                    <a:pt x="6" y="12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14" y="48"/>
                    <a:pt x="14" y="48"/>
                    <a:pt x="14" y="48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4" y="7"/>
                    <a:pt x="15" y="5"/>
                    <a:pt x="20" y="5"/>
                  </a:cubicBezTo>
                  <a:cubicBezTo>
                    <a:pt x="21" y="5"/>
                    <a:pt x="22" y="6"/>
                    <a:pt x="24" y="6"/>
                  </a:cubicBezTo>
                  <a:lnTo>
                    <a:pt x="24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3" name="Innovation">
              <a:extLst>
                <a:ext uri="{FF2B5EF4-FFF2-40B4-BE49-F238E27FC236}">
                  <a16:creationId xmlns:a16="http://schemas.microsoft.com/office/drawing/2014/main" id="{92A0CB7A-27B7-4C49-88B9-0CA4BC220D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57930" y="5948514"/>
              <a:ext cx="1520385" cy="243621"/>
            </a:xfrm>
            <a:custGeom>
              <a:avLst/>
              <a:gdLst>
                <a:gd name="T0" fmla="*/ 276 w 306"/>
                <a:gd name="T1" fmla="*/ 48 h 49"/>
                <a:gd name="T2" fmla="*/ 284 w 306"/>
                <a:gd name="T3" fmla="*/ 27 h 49"/>
                <a:gd name="T4" fmla="*/ 298 w 306"/>
                <a:gd name="T5" fmla="*/ 25 h 49"/>
                <a:gd name="T6" fmla="*/ 306 w 306"/>
                <a:gd name="T7" fmla="*/ 48 h 49"/>
                <a:gd name="T8" fmla="*/ 294 w 306"/>
                <a:gd name="T9" fmla="*/ 11 h 49"/>
                <a:gd name="T10" fmla="*/ 283 w 306"/>
                <a:gd name="T11" fmla="*/ 12 h 49"/>
                <a:gd name="T12" fmla="*/ 254 w 306"/>
                <a:gd name="T13" fmla="*/ 17 h 49"/>
                <a:gd name="T14" fmla="*/ 254 w 306"/>
                <a:gd name="T15" fmla="*/ 43 h 49"/>
                <a:gd name="T16" fmla="*/ 254 w 306"/>
                <a:gd name="T17" fmla="*/ 17 h 49"/>
                <a:gd name="T18" fmla="*/ 237 w 306"/>
                <a:gd name="T19" fmla="*/ 30 h 49"/>
                <a:gd name="T20" fmla="*/ 271 w 306"/>
                <a:gd name="T21" fmla="*/ 30 h 49"/>
                <a:gd name="T22" fmla="*/ 223 w 306"/>
                <a:gd name="T23" fmla="*/ 48 h 49"/>
                <a:gd name="T24" fmla="*/ 231 w 306"/>
                <a:gd name="T25" fmla="*/ 12 h 49"/>
                <a:gd name="T26" fmla="*/ 223 w 306"/>
                <a:gd name="T27" fmla="*/ 48 h 49"/>
                <a:gd name="T28" fmla="*/ 231 w 306"/>
                <a:gd name="T29" fmla="*/ 7 h 49"/>
                <a:gd name="T30" fmla="*/ 223 w 306"/>
                <a:gd name="T31" fmla="*/ 0 h 49"/>
                <a:gd name="T32" fmla="*/ 208 w 306"/>
                <a:gd name="T33" fmla="*/ 3 h 49"/>
                <a:gd name="T34" fmla="*/ 200 w 306"/>
                <a:gd name="T35" fmla="*/ 12 h 49"/>
                <a:gd name="T36" fmla="*/ 194 w 306"/>
                <a:gd name="T37" fmla="*/ 18 h 49"/>
                <a:gd name="T38" fmla="*/ 200 w 306"/>
                <a:gd name="T39" fmla="*/ 35 h 49"/>
                <a:gd name="T40" fmla="*/ 217 w 306"/>
                <a:gd name="T41" fmla="*/ 48 h 49"/>
                <a:gd name="T42" fmla="*/ 213 w 306"/>
                <a:gd name="T43" fmla="*/ 42 h 49"/>
                <a:gd name="T44" fmla="*/ 208 w 306"/>
                <a:gd name="T45" fmla="*/ 18 h 49"/>
                <a:gd name="T46" fmla="*/ 216 w 306"/>
                <a:gd name="T47" fmla="*/ 12 h 49"/>
                <a:gd name="T48" fmla="*/ 208 w 306"/>
                <a:gd name="T49" fmla="*/ 3 h 49"/>
                <a:gd name="T50" fmla="*/ 182 w 306"/>
                <a:gd name="T51" fmla="*/ 33 h 49"/>
                <a:gd name="T52" fmla="*/ 167 w 306"/>
                <a:gd name="T53" fmla="*/ 38 h 49"/>
                <a:gd name="T54" fmla="*/ 182 w 306"/>
                <a:gd name="T55" fmla="*/ 30 h 49"/>
                <a:gd name="T56" fmla="*/ 167 w 306"/>
                <a:gd name="T57" fmla="*/ 22 h 49"/>
                <a:gd name="T58" fmla="*/ 182 w 306"/>
                <a:gd name="T59" fmla="*/ 23 h 49"/>
                <a:gd name="T60" fmla="*/ 182 w 306"/>
                <a:gd name="T61" fmla="*/ 25 h 49"/>
                <a:gd name="T62" fmla="*/ 171 w 306"/>
                <a:gd name="T63" fmla="*/ 48 h 49"/>
                <a:gd name="T64" fmla="*/ 183 w 306"/>
                <a:gd name="T65" fmla="*/ 48 h 49"/>
                <a:gd name="T66" fmla="*/ 190 w 306"/>
                <a:gd name="T67" fmla="*/ 41 h 49"/>
                <a:gd name="T68" fmla="*/ 176 w 306"/>
                <a:gd name="T69" fmla="*/ 11 h 49"/>
                <a:gd name="T70" fmla="*/ 135 w 306"/>
                <a:gd name="T71" fmla="*/ 48 h 49"/>
                <a:gd name="T72" fmla="*/ 155 w 306"/>
                <a:gd name="T73" fmla="*/ 12 h 49"/>
                <a:gd name="T74" fmla="*/ 140 w 306"/>
                <a:gd name="T75" fmla="*/ 39 h 49"/>
                <a:gd name="T76" fmla="*/ 123 w 306"/>
                <a:gd name="T77" fmla="*/ 12 h 49"/>
                <a:gd name="T78" fmla="*/ 105 w 306"/>
                <a:gd name="T79" fmla="*/ 17 h 49"/>
                <a:gd name="T80" fmla="*/ 105 w 306"/>
                <a:gd name="T81" fmla="*/ 43 h 49"/>
                <a:gd name="T82" fmla="*/ 105 w 306"/>
                <a:gd name="T83" fmla="*/ 17 h 49"/>
                <a:gd name="T84" fmla="*/ 88 w 306"/>
                <a:gd name="T85" fmla="*/ 30 h 49"/>
                <a:gd name="T86" fmla="*/ 122 w 306"/>
                <a:gd name="T87" fmla="*/ 30 h 49"/>
                <a:gd name="T88" fmla="*/ 53 w 306"/>
                <a:gd name="T89" fmla="*/ 12 h 49"/>
                <a:gd name="T90" fmla="*/ 61 w 306"/>
                <a:gd name="T91" fmla="*/ 48 h 49"/>
                <a:gd name="T92" fmla="*/ 69 w 306"/>
                <a:gd name="T93" fmla="*/ 17 h 49"/>
                <a:gd name="T94" fmla="*/ 75 w 306"/>
                <a:gd name="T95" fmla="*/ 48 h 49"/>
                <a:gd name="T96" fmla="*/ 83 w 306"/>
                <a:gd name="T97" fmla="*/ 25 h 49"/>
                <a:gd name="T98" fmla="*/ 61 w 306"/>
                <a:gd name="T99" fmla="*/ 18 h 49"/>
                <a:gd name="T100" fmla="*/ 53 w 306"/>
                <a:gd name="T101" fmla="*/ 12 h 49"/>
                <a:gd name="T102" fmla="*/ 16 w 306"/>
                <a:gd name="T103" fmla="*/ 48 h 49"/>
                <a:gd name="T104" fmla="*/ 24 w 306"/>
                <a:gd name="T105" fmla="*/ 27 h 49"/>
                <a:gd name="T106" fmla="*/ 38 w 306"/>
                <a:gd name="T107" fmla="*/ 25 h 49"/>
                <a:gd name="T108" fmla="*/ 46 w 306"/>
                <a:gd name="T109" fmla="*/ 48 h 49"/>
                <a:gd name="T110" fmla="*/ 34 w 306"/>
                <a:gd name="T111" fmla="*/ 11 h 49"/>
                <a:gd name="T112" fmla="*/ 23 w 306"/>
                <a:gd name="T113" fmla="*/ 12 h 49"/>
                <a:gd name="T114" fmla="*/ 0 w 306"/>
                <a:gd name="T115" fmla="*/ 48 h 49"/>
                <a:gd name="T116" fmla="*/ 8 w 306"/>
                <a:gd name="T117" fmla="*/ 12 h 49"/>
                <a:gd name="T118" fmla="*/ 0 w 306"/>
                <a:gd name="T119" fmla="*/ 48 h 49"/>
                <a:gd name="T120" fmla="*/ 8 w 306"/>
                <a:gd name="T121" fmla="*/ 7 h 49"/>
                <a:gd name="T122" fmla="*/ 0 w 306"/>
                <a:gd name="T123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6" h="49">
                  <a:moveTo>
                    <a:pt x="276" y="12"/>
                  </a:moveTo>
                  <a:cubicBezTo>
                    <a:pt x="276" y="48"/>
                    <a:pt x="276" y="48"/>
                    <a:pt x="276" y="48"/>
                  </a:cubicBezTo>
                  <a:cubicBezTo>
                    <a:pt x="284" y="48"/>
                    <a:pt x="284" y="48"/>
                    <a:pt x="284" y="48"/>
                  </a:cubicBezTo>
                  <a:cubicBezTo>
                    <a:pt x="284" y="27"/>
                    <a:pt x="284" y="27"/>
                    <a:pt x="284" y="27"/>
                  </a:cubicBezTo>
                  <a:cubicBezTo>
                    <a:pt x="284" y="21"/>
                    <a:pt x="287" y="17"/>
                    <a:pt x="292" y="17"/>
                  </a:cubicBezTo>
                  <a:cubicBezTo>
                    <a:pt x="296" y="17"/>
                    <a:pt x="298" y="20"/>
                    <a:pt x="298" y="25"/>
                  </a:cubicBezTo>
                  <a:cubicBezTo>
                    <a:pt x="298" y="48"/>
                    <a:pt x="298" y="48"/>
                    <a:pt x="298" y="48"/>
                  </a:cubicBezTo>
                  <a:cubicBezTo>
                    <a:pt x="306" y="48"/>
                    <a:pt x="306" y="48"/>
                    <a:pt x="306" y="48"/>
                  </a:cubicBezTo>
                  <a:cubicBezTo>
                    <a:pt x="306" y="25"/>
                    <a:pt x="306" y="25"/>
                    <a:pt x="306" y="25"/>
                  </a:cubicBezTo>
                  <a:cubicBezTo>
                    <a:pt x="306" y="16"/>
                    <a:pt x="302" y="11"/>
                    <a:pt x="294" y="11"/>
                  </a:cubicBezTo>
                  <a:cubicBezTo>
                    <a:pt x="289" y="11"/>
                    <a:pt x="286" y="14"/>
                    <a:pt x="283" y="18"/>
                  </a:cubicBezTo>
                  <a:cubicBezTo>
                    <a:pt x="283" y="12"/>
                    <a:pt x="283" y="12"/>
                    <a:pt x="283" y="12"/>
                  </a:cubicBezTo>
                  <a:lnTo>
                    <a:pt x="276" y="12"/>
                  </a:lnTo>
                  <a:close/>
                  <a:moveTo>
                    <a:pt x="254" y="17"/>
                  </a:moveTo>
                  <a:cubicBezTo>
                    <a:pt x="259" y="17"/>
                    <a:pt x="262" y="22"/>
                    <a:pt x="262" y="30"/>
                  </a:cubicBezTo>
                  <a:cubicBezTo>
                    <a:pt x="262" y="38"/>
                    <a:pt x="259" y="43"/>
                    <a:pt x="254" y="43"/>
                  </a:cubicBezTo>
                  <a:cubicBezTo>
                    <a:pt x="249" y="43"/>
                    <a:pt x="246" y="38"/>
                    <a:pt x="246" y="30"/>
                  </a:cubicBezTo>
                  <a:cubicBezTo>
                    <a:pt x="246" y="22"/>
                    <a:pt x="249" y="17"/>
                    <a:pt x="254" y="17"/>
                  </a:cubicBezTo>
                  <a:moveTo>
                    <a:pt x="254" y="11"/>
                  </a:moveTo>
                  <a:cubicBezTo>
                    <a:pt x="244" y="11"/>
                    <a:pt x="237" y="19"/>
                    <a:pt x="237" y="30"/>
                  </a:cubicBezTo>
                  <a:cubicBezTo>
                    <a:pt x="237" y="41"/>
                    <a:pt x="244" y="49"/>
                    <a:pt x="254" y="49"/>
                  </a:cubicBezTo>
                  <a:cubicBezTo>
                    <a:pt x="264" y="49"/>
                    <a:pt x="271" y="41"/>
                    <a:pt x="271" y="30"/>
                  </a:cubicBezTo>
                  <a:cubicBezTo>
                    <a:pt x="271" y="19"/>
                    <a:pt x="264" y="11"/>
                    <a:pt x="254" y="11"/>
                  </a:cubicBezTo>
                  <a:moveTo>
                    <a:pt x="223" y="48"/>
                  </a:moveTo>
                  <a:cubicBezTo>
                    <a:pt x="231" y="48"/>
                    <a:pt x="231" y="48"/>
                    <a:pt x="231" y="48"/>
                  </a:cubicBezTo>
                  <a:cubicBezTo>
                    <a:pt x="231" y="12"/>
                    <a:pt x="231" y="12"/>
                    <a:pt x="231" y="12"/>
                  </a:cubicBezTo>
                  <a:cubicBezTo>
                    <a:pt x="223" y="12"/>
                    <a:pt x="223" y="12"/>
                    <a:pt x="223" y="12"/>
                  </a:cubicBezTo>
                  <a:lnTo>
                    <a:pt x="223" y="48"/>
                  </a:lnTo>
                  <a:close/>
                  <a:moveTo>
                    <a:pt x="223" y="7"/>
                  </a:moveTo>
                  <a:cubicBezTo>
                    <a:pt x="231" y="7"/>
                    <a:pt x="231" y="7"/>
                    <a:pt x="231" y="7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23" y="0"/>
                    <a:pt x="223" y="0"/>
                    <a:pt x="223" y="0"/>
                  </a:cubicBezTo>
                  <a:lnTo>
                    <a:pt x="223" y="7"/>
                  </a:lnTo>
                  <a:close/>
                  <a:moveTo>
                    <a:pt x="208" y="3"/>
                  </a:moveTo>
                  <a:cubicBezTo>
                    <a:pt x="200" y="3"/>
                    <a:pt x="200" y="3"/>
                    <a:pt x="200" y="3"/>
                  </a:cubicBezTo>
                  <a:cubicBezTo>
                    <a:pt x="200" y="12"/>
                    <a:pt x="200" y="12"/>
                    <a:pt x="200" y="12"/>
                  </a:cubicBezTo>
                  <a:cubicBezTo>
                    <a:pt x="194" y="12"/>
                    <a:pt x="194" y="12"/>
                    <a:pt x="194" y="12"/>
                  </a:cubicBezTo>
                  <a:cubicBezTo>
                    <a:pt x="194" y="18"/>
                    <a:pt x="194" y="18"/>
                    <a:pt x="194" y="18"/>
                  </a:cubicBezTo>
                  <a:cubicBezTo>
                    <a:pt x="200" y="18"/>
                    <a:pt x="200" y="18"/>
                    <a:pt x="200" y="18"/>
                  </a:cubicBezTo>
                  <a:cubicBezTo>
                    <a:pt x="200" y="35"/>
                    <a:pt x="200" y="35"/>
                    <a:pt x="200" y="35"/>
                  </a:cubicBezTo>
                  <a:cubicBezTo>
                    <a:pt x="200" y="45"/>
                    <a:pt x="203" y="49"/>
                    <a:pt x="211" y="49"/>
                  </a:cubicBezTo>
                  <a:cubicBezTo>
                    <a:pt x="213" y="49"/>
                    <a:pt x="215" y="48"/>
                    <a:pt x="217" y="48"/>
                  </a:cubicBezTo>
                  <a:cubicBezTo>
                    <a:pt x="217" y="42"/>
                    <a:pt x="217" y="42"/>
                    <a:pt x="217" y="42"/>
                  </a:cubicBezTo>
                  <a:cubicBezTo>
                    <a:pt x="215" y="42"/>
                    <a:pt x="214" y="42"/>
                    <a:pt x="213" y="42"/>
                  </a:cubicBezTo>
                  <a:cubicBezTo>
                    <a:pt x="208" y="42"/>
                    <a:pt x="208" y="40"/>
                    <a:pt x="208" y="35"/>
                  </a:cubicBezTo>
                  <a:cubicBezTo>
                    <a:pt x="208" y="18"/>
                    <a:pt x="208" y="18"/>
                    <a:pt x="208" y="18"/>
                  </a:cubicBezTo>
                  <a:cubicBezTo>
                    <a:pt x="216" y="18"/>
                    <a:pt x="216" y="18"/>
                    <a:pt x="216" y="18"/>
                  </a:cubicBezTo>
                  <a:cubicBezTo>
                    <a:pt x="216" y="12"/>
                    <a:pt x="216" y="12"/>
                    <a:pt x="216" y="12"/>
                  </a:cubicBezTo>
                  <a:cubicBezTo>
                    <a:pt x="208" y="12"/>
                    <a:pt x="208" y="12"/>
                    <a:pt x="208" y="12"/>
                  </a:cubicBezTo>
                  <a:lnTo>
                    <a:pt x="208" y="3"/>
                  </a:lnTo>
                  <a:close/>
                  <a:moveTo>
                    <a:pt x="182" y="30"/>
                  </a:moveTo>
                  <a:cubicBezTo>
                    <a:pt x="182" y="33"/>
                    <a:pt x="182" y="33"/>
                    <a:pt x="182" y="33"/>
                  </a:cubicBezTo>
                  <a:cubicBezTo>
                    <a:pt x="182" y="38"/>
                    <a:pt x="178" y="43"/>
                    <a:pt x="173" y="43"/>
                  </a:cubicBezTo>
                  <a:cubicBezTo>
                    <a:pt x="169" y="43"/>
                    <a:pt x="167" y="41"/>
                    <a:pt x="167" y="38"/>
                  </a:cubicBezTo>
                  <a:cubicBezTo>
                    <a:pt x="167" y="33"/>
                    <a:pt x="171" y="30"/>
                    <a:pt x="181" y="30"/>
                  </a:cubicBezTo>
                  <a:lnTo>
                    <a:pt x="182" y="30"/>
                  </a:lnTo>
                  <a:close/>
                  <a:moveTo>
                    <a:pt x="159" y="21"/>
                  </a:moveTo>
                  <a:cubicBezTo>
                    <a:pt x="167" y="22"/>
                    <a:pt x="167" y="22"/>
                    <a:pt x="167" y="22"/>
                  </a:cubicBezTo>
                  <a:cubicBezTo>
                    <a:pt x="168" y="19"/>
                    <a:pt x="170" y="17"/>
                    <a:pt x="175" y="17"/>
                  </a:cubicBezTo>
                  <a:cubicBezTo>
                    <a:pt x="180" y="17"/>
                    <a:pt x="182" y="19"/>
                    <a:pt x="182" y="23"/>
                  </a:cubicBezTo>
                  <a:cubicBezTo>
                    <a:pt x="182" y="25"/>
                    <a:pt x="182" y="25"/>
                    <a:pt x="182" y="25"/>
                  </a:cubicBezTo>
                  <a:cubicBezTo>
                    <a:pt x="182" y="25"/>
                    <a:pt x="182" y="25"/>
                    <a:pt x="182" y="25"/>
                  </a:cubicBezTo>
                  <a:cubicBezTo>
                    <a:pt x="166" y="25"/>
                    <a:pt x="158" y="29"/>
                    <a:pt x="158" y="38"/>
                  </a:cubicBezTo>
                  <a:cubicBezTo>
                    <a:pt x="158" y="44"/>
                    <a:pt x="163" y="48"/>
                    <a:pt x="171" y="48"/>
                  </a:cubicBezTo>
                  <a:cubicBezTo>
                    <a:pt x="176" y="48"/>
                    <a:pt x="180" y="46"/>
                    <a:pt x="182" y="41"/>
                  </a:cubicBezTo>
                  <a:cubicBezTo>
                    <a:pt x="183" y="44"/>
                    <a:pt x="183" y="46"/>
                    <a:pt x="183" y="48"/>
                  </a:cubicBezTo>
                  <a:cubicBezTo>
                    <a:pt x="191" y="48"/>
                    <a:pt x="191" y="48"/>
                    <a:pt x="191" y="48"/>
                  </a:cubicBezTo>
                  <a:cubicBezTo>
                    <a:pt x="190" y="46"/>
                    <a:pt x="190" y="43"/>
                    <a:pt x="190" y="41"/>
                  </a:cubicBezTo>
                  <a:cubicBezTo>
                    <a:pt x="190" y="25"/>
                    <a:pt x="190" y="25"/>
                    <a:pt x="190" y="25"/>
                  </a:cubicBezTo>
                  <a:cubicBezTo>
                    <a:pt x="190" y="16"/>
                    <a:pt x="186" y="11"/>
                    <a:pt x="176" y="11"/>
                  </a:cubicBezTo>
                  <a:cubicBezTo>
                    <a:pt x="167" y="11"/>
                    <a:pt x="161" y="15"/>
                    <a:pt x="159" y="21"/>
                  </a:cubicBezTo>
                  <a:moveTo>
                    <a:pt x="135" y="48"/>
                  </a:moveTo>
                  <a:cubicBezTo>
                    <a:pt x="143" y="48"/>
                    <a:pt x="143" y="48"/>
                    <a:pt x="143" y="48"/>
                  </a:cubicBezTo>
                  <a:cubicBezTo>
                    <a:pt x="155" y="12"/>
                    <a:pt x="155" y="12"/>
                    <a:pt x="155" y="12"/>
                  </a:cubicBezTo>
                  <a:cubicBezTo>
                    <a:pt x="149" y="12"/>
                    <a:pt x="149" y="12"/>
                    <a:pt x="149" y="12"/>
                  </a:cubicBezTo>
                  <a:cubicBezTo>
                    <a:pt x="140" y="39"/>
                    <a:pt x="140" y="39"/>
                    <a:pt x="140" y="39"/>
                  </a:cubicBezTo>
                  <a:cubicBezTo>
                    <a:pt x="131" y="12"/>
                    <a:pt x="131" y="12"/>
                    <a:pt x="131" y="12"/>
                  </a:cubicBezTo>
                  <a:cubicBezTo>
                    <a:pt x="123" y="12"/>
                    <a:pt x="123" y="12"/>
                    <a:pt x="123" y="12"/>
                  </a:cubicBezTo>
                  <a:lnTo>
                    <a:pt x="135" y="48"/>
                  </a:lnTo>
                  <a:close/>
                  <a:moveTo>
                    <a:pt x="105" y="17"/>
                  </a:moveTo>
                  <a:cubicBezTo>
                    <a:pt x="110" y="17"/>
                    <a:pt x="113" y="22"/>
                    <a:pt x="113" y="30"/>
                  </a:cubicBezTo>
                  <a:cubicBezTo>
                    <a:pt x="113" y="38"/>
                    <a:pt x="110" y="43"/>
                    <a:pt x="105" y="43"/>
                  </a:cubicBezTo>
                  <a:cubicBezTo>
                    <a:pt x="100" y="43"/>
                    <a:pt x="97" y="38"/>
                    <a:pt x="97" y="30"/>
                  </a:cubicBezTo>
                  <a:cubicBezTo>
                    <a:pt x="97" y="22"/>
                    <a:pt x="100" y="17"/>
                    <a:pt x="105" y="17"/>
                  </a:cubicBezTo>
                  <a:moveTo>
                    <a:pt x="105" y="11"/>
                  </a:moveTo>
                  <a:cubicBezTo>
                    <a:pt x="95" y="11"/>
                    <a:pt x="88" y="19"/>
                    <a:pt x="88" y="30"/>
                  </a:cubicBezTo>
                  <a:cubicBezTo>
                    <a:pt x="88" y="41"/>
                    <a:pt x="95" y="49"/>
                    <a:pt x="105" y="49"/>
                  </a:cubicBezTo>
                  <a:cubicBezTo>
                    <a:pt x="115" y="49"/>
                    <a:pt x="122" y="41"/>
                    <a:pt x="122" y="30"/>
                  </a:cubicBezTo>
                  <a:cubicBezTo>
                    <a:pt x="122" y="19"/>
                    <a:pt x="115" y="11"/>
                    <a:pt x="105" y="11"/>
                  </a:cubicBezTo>
                  <a:moveTo>
                    <a:pt x="53" y="12"/>
                  </a:moveTo>
                  <a:cubicBezTo>
                    <a:pt x="53" y="48"/>
                    <a:pt x="53" y="48"/>
                    <a:pt x="53" y="48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1" y="27"/>
                    <a:pt x="61" y="27"/>
                    <a:pt x="61" y="27"/>
                  </a:cubicBezTo>
                  <a:cubicBezTo>
                    <a:pt x="61" y="21"/>
                    <a:pt x="65" y="17"/>
                    <a:pt x="69" y="17"/>
                  </a:cubicBezTo>
                  <a:cubicBezTo>
                    <a:pt x="73" y="17"/>
                    <a:pt x="75" y="20"/>
                    <a:pt x="75" y="25"/>
                  </a:cubicBezTo>
                  <a:cubicBezTo>
                    <a:pt x="75" y="48"/>
                    <a:pt x="75" y="48"/>
                    <a:pt x="75" y="48"/>
                  </a:cubicBezTo>
                  <a:cubicBezTo>
                    <a:pt x="83" y="48"/>
                    <a:pt x="83" y="48"/>
                    <a:pt x="83" y="48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83" y="16"/>
                    <a:pt x="79" y="11"/>
                    <a:pt x="71" y="11"/>
                  </a:cubicBezTo>
                  <a:cubicBezTo>
                    <a:pt x="67" y="11"/>
                    <a:pt x="63" y="14"/>
                    <a:pt x="61" y="18"/>
                  </a:cubicBezTo>
                  <a:cubicBezTo>
                    <a:pt x="61" y="12"/>
                    <a:pt x="61" y="12"/>
                    <a:pt x="61" y="12"/>
                  </a:cubicBezTo>
                  <a:lnTo>
                    <a:pt x="53" y="12"/>
                  </a:lnTo>
                  <a:close/>
                  <a:moveTo>
                    <a:pt x="16" y="12"/>
                  </a:moveTo>
                  <a:cubicBezTo>
                    <a:pt x="16" y="48"/>
                    <a:pt x="16" y="48"/>
                    <a:pt x="16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21"/>
                    <a:pt x="27" y="17"/>
                    <a:pt x="32" y="17"/>
                  </a:cubicBezTo>
                  <a:cubicBezTo>
                    <a:pt x="36" y="17"/>
                    <a:pt x="38" y="20"/>
                    <a:pt x="38" y="25"/>
                  </a:cubicBezTo>
                  <a:cubicBezTo>
                    <a:pt x="38" y="48"/>
                    <a:pt x="38" y="48"/>
                    <a:pt x="38" y="48"/>
                  </a:cubicBezTo>
                  <a:cubicBezTo>
                    <a:pt x="46" y="48"/>
                    <a:pt x="46" y="48"/>
                    <a:pt x="46" y="48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6" y="16"/>
                    <a:pt x="42" y="11"/>
                    <a:pt x="34" y="11"/>
                  </a:cubicBezTo>
                  <a:cubicBezTo>
                    <a:pt x="30" y="11"/>
                    <a:pt x="26" y="14"/>
                    <a:pt x="23" y="18"/>
                  </a:cubicBezTo>
                  <a:cubicBezTo>
                    <a:pt x="23" y="12"/>
                    <a:pt x="23" y="12"/>
                    <a:pt x="23" y="12"/>
                  </a:cubicBezTo>
                  <a:lnTo>
                    <a:pt x="16" y="12"/>
                  </a:lnTo>
                  <a:close/>
                  <a:moveTo>
                    <a:pt x="0" y="48"/>
                  </a:moveTo>
                  <a:cubicBezTo>
                    <a:pt x="8" y="48"/>
                    <a:pt x="8" y="48"/>
                    <a:pt x="8" y="48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0" y="12"/>
                    <a:pt x="0" y="12"/>
                    <a:pt x="0" y="12"/>
                  </a:cubicBezTo>
                  <a:lnTo>
                    <a:pt x="0" y="48"/>
                  </a:lnTo>
                  <a:close/>
                  <a:moveTo>
                    <a:pt x="0" y="7"/>
                  </a:moveTo>
                  <a:cubicBezTo>
                    <a:pt x="8" y="7"/>
                    <a:pt x="8" y="7"/>
                    <a:pt x="8" y="7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6" name="Subtitel">
            <a:extLst>
              <a:ext uri="{FF2B5EF4-FFF2-40B4-BE49-F238E27FC236}">
                <a16:creationId xmlns:a16="http://schemas.microsoft.com/office/drawing/2014/main" id="{D087FE13-DC03-4A42-925F-D0677F5B0C5C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4" y="924516"/>
            <a:ext cx="10827096" cy="358761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Name presentation</a:t>
            </a:r>
            <a:endParaRPr lang="en-GB" dirty="0"/>
          </a:p>
        </p:txBody>
      </p:sp>
      <p:sp>
        <p:nvSpPr>
          <p:cNvPr id="7" name="Titel">
            <a:extLst>
              <a:ext uri="{FF2B5EF4-FFF2-40B4-BE49-F238E27FC236}">
                <a16:creationId xmlns:a16="http://schemas.microsoft.com/office/drawing/2014/main" id="{B76C25E1-07C9-4424-9735-917EC28184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3956225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decel="5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75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75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75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decel="100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75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75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decel="100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75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decel="5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75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0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1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2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3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4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5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6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7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8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9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0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4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4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1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6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2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6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3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7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4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7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X 16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FO">
            <a:extLst>
              <a:ext uri="{FF2B5EF4-FFF2-40B4-BE49-F238E27FC236}">
                <a16:creationId xmlns:a16="http://schemas.microsoft.com/office/drawing/2014/main" id="{DA6621DD-BDCD-46CA-8A6F-90B3DC62D7E8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INDEX 16x</a:t>
            </a:r>
          </a:p>
        </p:txBody>
      </p:sp>
      <p:grpSp>
        <p:nvGrpSpPr>
          <p:cNvPr id="119" name="Logo">
            <a:extLst>
              <a:ext uri="{FF2B5EF4-FFF2-40B4-BE49-F238E27FC236}">
                <a16:creationId xmlns:a16="http://schemas.microsoft.com/office/drawing/2014/main" id="{F55B6681-20F3-45EF-8A70-CD797011193A}"/>
              </a:ext>
            </a:extLst>
          </p:cNvPr>
          <p:cNvGrpSpPr/>
          <p:nvPr userDrawn="1"/>
        </p:nvGrpSpPr>
        <p:grpSpPr>
          <a:xfrm>
            <a:off x="9260985" y="5913010"/>
            <a:ext cx="2351804" cy="411364"/>
            <a:chOff x="7784962" y="5938737"/>
            <a:chExt cx="3293353" cy="576053"/>
          </a:xfrm>
        </p:grpSpPr>
        <p:sp>
          <p:nvSpPr>
            <p:cNvPr id="120" name="TNO Beeldmerk">
              <a:extLst>
                <a:ext uri="{FF2B5EF4-FFF2-40B4-BE49-F238E27FC236}">
                  <a16:creationId xmlns:a16="http://schemas.microsoft.com/office/drawing/2014/main" id="{F740ECF4-756F-4BA8-BE54-D37D2D3E57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4962" y="5938737"/>
              <a:ext cx="1639343" cy="576053"/>
            </a:xfrm>
            <a:custGeom>
              <a:avLst/>
              <a:gdLst>
                <a:gd name="T0" fmla="*/ 272 w 330"/>
                <a:gd name="T1" fmla="*/ 75 h 116"/>
                <a:gd name="T2" fmla="*/ 254 w 330"/>
                <a:gd name="T3" fmla="*/ 58 h 116"/>
                <a:gd name="T4" fmla="*/ 272 w 330"/>
                <a:gd name="T5" fmla="*/ 41 h 116"/>
                <a:gd name="T6" fmla="*/ 289 w 330"/>
                <a:gd name="T7" fmla="*/ 58 h 116"/>
                <a:gd name="T8" fmla="*/ 272 w 330"/>
                <a:gd name="T9" fmla="*/ 75 h 116"/>
                <a:gd name="T10" fmla="*/ 272 w 330"/>
                <a:gd name="T11" fmla="*/ 0 h 116"/>
                <a:gd name="T12" fmla="*/ 215 w 330"/>
                <a:gd name="T13" fmla="*/ 48 h 116"/>
                <a:gd name="T14" fmla="*/ 215 w 330"/>
                <a:gd name="T15" fmla="*/ 15 h 116"/>
                <a:gd name="T16" fmla="*/ 202 w 330"/>
                <a:gd name="T17" fmla="*/ 2 h 116"/>
                <a:gd name="T18" fmla="*/ 173 w 330"/>
                <a:gd name="T19" fmla="*/ 2 h 116"/>
                <a:gd name="T20" fmla="*/ 173 w 330"/>
                <a:gd name="T21" fmla="*/ 46 h 116"/>
                <a:gd name="T22" fmla="*/ 149 w 330"/>
                <a:gd name="T23" fmla="*/ 12 h 116"/>
                <a:gd name="T24" fmla="*/ 129 w 330"/>
                <a:gd name="T25" fmla="*/ 2 h 116"/>
                <a:gd name="T26" fmla="*/ 0 w 330"/>
                <a:gd name="T27" fmla="*/ 2 h 116"/>
                <a:gd name="T28" fmla="*/ 0 w 330"/>
                <a:gd name="T29" fmla="*/ 32 h 116"/>
                <a:gd name="T30" fmla="*/ 13 w 330"/>
                <a:gd name="T31" fmla="*/ 44 h 116"/>
                <a:gd name="T32" fmla="*/ 32 w 330"/>
                <a:gd name="T33" fmla="*/ 44 h 116"/>
                <a:gd name="T34" fmla="*/ 32 w 330"/>
                <a:gd name="T35" fmla="*/ 102 h 116"/>
                <a:gd name="T36" fmla="*/ 44 w 330"/>
                <a:gd name="T37" fmla="*/ 114 h 116"/>
                <a:gd name="T38" fmla="*/ 76 w 330"/>
                <a:gd name="T39" fmla="*/ 114 h 116"/>
                <a:gd name="T40" fmla="*/ 76 w 330"/>
                <a:gd name="T41" fmla="*/ 44 h 116"/>
                <a:gd name="T42" fmla="*/ 102 w 330"/>
                <a:gd name="T43" fmla="*/ 44 h 116"/>
                <a:gd name="T44" fmla="*/ 102 w 330"/>
                <a:gd name="T45" fmla="*/ 102 h 116"/>
                <a:gd name="T46" fmla="*/ 114 w 330"/>
                <a:gd name="T47" fmla="*/ 114 h 116"/>
                <a:gd name="T48" fmla="*/ 143 w 330"/>
                <a:gd name="T49" fmla="*/ 114 h 116"/>
                <a:gd name="T50" fmla="*/ 143 w 330"/>
                <a:gd name="T51" fmla="*/ 71 h 116"/>
                <a:gd name="T52" fmla="*/ 168 w 330"/>
                <a:gd name="T53" fmla="*/ 104 h 116"/>
                <a:gd name="T54" fmla="*/ 188 w 330"/>
                <a:gd name="T55" fmla="*/ 114 h 116"/>
                <a:gd name="T56" fmla="*/ 215 w 330"/>
                <a:gd name="T57" fmla="*/ 114 h 116"/>
                <a:gd name="T58" fmla="*/ 215 w 330"/>
                <a:gd name="T59" fmla="*/ 69 h 116"/>
                <a:gd name="T60" fmla="*/ 272 w 330"/>
                <a:gd name="T61" fmla="*/ 116 h 116"/>
                <a:gd name="T62" fmla="*/ 330 w 330"/>
                <a:gd name="T63" fmla="*/ 58 h 116"/>
                <a:gd name="T64" fmla="*/ 272 w 330"/>
                <a:gd name="T6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0" h="116">
                  <a:moveTo>
                    <a:pt x="272" y="75"/>
                  </a:moveTo>
                  <a:cubicBezTo>
                    <a:pt x="262" y="75"/>
                    <a:pt x="254" y="68"/>
                    <a:pt x="254" y="58"/>
                  </a:cubicBezTo>
                  <a:cubicBezTo>
                    <a:pt x="254" y="49"/>
                    <a:pt x="262" y="41"/>
                    <a:pt x="272" y="41"/>
                  </a:cubicBezTo>
                  <a:cubicBezTo>
                    <a:pt x="281" y="41"/>
                    <a:pt x="289" y="49"/>
                    <a:pt x="289" y="58"/>
                  </a:cubicBezTo>
                  <a:cubicBezTo>
                    <a:pt x="289" y="68"/>
                    <a:pt x="281" y="75"/>
                    <a:pt x="272" y="75"/>
                  </a:cubicBezTo>
                  <a:moveTo>
                    <a:pt x="272" y="0"/>
                  </a:moveTo>
                  <a:cubicBezTo>
                    <a:pt x="242" y="0"/>
                    <a:pt x="219" y="20"/>
                    <a:pt x="215" y="48"/>
                  </a:cubicBezTo>
                  <a:cubicBezTo>
                    <a:pt x="215" y="15"/>
                    <a:pt x="215" y="15"/>
                    <a:pt x="215" y="15"/>
                  </a:cubicBezTo>
                  <a:cubicBezTo>
                    <a:pt x="215" y="6"/>
                    <a:pt x="211" y="2"/>
                    <a:pt x="202" y="2"/>
                  </a:cubicBezTo>
                  <a:cubicBezTo>
                    <a:pt x="173" y="2"/>
                    <a:pt x="173" y="2"/>
                    <a:pt x="173" y="2"/>
                  </a:cubicBezTo>
                  <a:cubicBezTo>
                    <a:pt x="173" y="46"/>
                    <a:pt x="173" y="46"/>
                    <a:pt x="173" y="46"/>
                  </a:cubicBezTo>
                  <a:cubicBezTo>
                    <a:pt x="149" y="12"/>
                    <a:pt x="149" y="12"/>
                    <a:pt x="149" y="12"/>
                  </a:cubicBezTo>
                  <a:cubicBezTo>
                    <a:pt x="143" y="5"/>
                    <a:pt x="138" y="2"/>
                    <a:pt x="129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41"/>
                    <a:pt x="4" y="44"/>
                    <a:pt x="13" y="44"/>
                  </a:cubicBezTo>
                  <a:cubicBezTo>
                    <a:pt x="32" y="44"/>
                    <a:pt x="32" y="44"/>
                    <a:pt x="32" y="44"/>
                  </a:cubicBezTo>
                  <a:cubicBezTo>
                    <a:pt x="32" y="102"/>
                    <a:pt x="32" y="102"/>
                    <a:pt x="32" y="102"/>
                  </a:cubicBezTo>
                  <a:cubicBezTo>
                    <a:pt x="32" y="110"/>
                    <a:pt x="36" y="114"/>
                    <a:pt x="44" y="114"/>
                  </a:cubicBezTo>
                  <a:cubicBezTo>
                    <a:pt x="76" y="114"/>
                    <a:pt x="76" y="114"/>
                    <a:pt x="76" y="114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102" y="44"/>
                    <a:pt x="102" y="44"/>
                    <a:pt x="102" y="44"/>
                  </a:cubicBezTo>
                  <a:cubicBezTo>
                    <a:pt x="102" y="102"/>
                    <a:pt x="102" y="102"/>
                    <a:pt x="102" y="102"/>
                  </a:cubicBezTo>
                  <a:cubicBezTo>
                    <a:pt x="102" y="110"/>
                    <a:pt x="106" y="114"/>
                    <a:pt x="114" y="114"/>
                  </a:cubicBezTo>
                  <a:cubicBezTo>
                    <a:pt x="143" y="114"/>
                    <a:pt x="143" y="114"/>
                    <a:pt x="143" y="114"/>
                  </a:cubicBezTo>
                  <a:cubicBezTo>
                    <a:pt x="143" y="71"/>
                    <a:pt x="143" y="71"/>
                    <a:pt x="143" y="71"/>
                  </a:cubicBezTo>
                  <a:cubicBezTo>
                    <a:pt x="168" y="104"/>
                    <a:pt x="168" y="104"/>
                    <a:pt x="168" y="104"/>
                  </a:cubicBezTo>
                  <a:cubicBezTo>
                    <a:pt x="174" y="111"/>
                    <a:pt x="179" y="114"/>
                    <a:pt x="188" y="114"/>
                  </a:cubicBezTo>
                  <a:cubicBezTo>
                    <a:pt x="215" y="114"/>
                    <a:pt x="215" y="114"/>
                    <a:pt x="215" y="114"/>
                  </a:cubicBezTo>
                  <a:cubicBezTo>
                    <a:pt x="215" y="69"/>
                    <a:pt x="215" y="69"/>
                    <a:pt x="215" y="69"/>
                  </a:cubicBezTo>
                  <a:cubicBezTo>
                    <a:pt x="219" y="97"/>
                    <a:pt x="242" y="116"/>
                    <a:pt x="272" y="116"/>
                  </a:cubicBezTo>
                  <a:cubicBezTo>
                    <a:pt x="304" y="116"/>
                    <a:pt x="330" y="91"/>
                    <a:pt x="330" y="58"/>
                  </a:cubicBezTo>
                  <a:cubicBezTo>
                    <a:pt x="330" y="25"/>
                    <a:pt x="305" y="0"/>
                    <a:pt x="272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21" name="for life">
              <a:extLst>
                <a:ext uri="{FF2B5EF4-FFF2-40B4-BE49-F238E27FC236}">
                  <a16:creationId xmlns:a16="http://schemas.microsoft.com/office/drawing/2014/main" id="{63B3B414-498A-42D3-9B02-2CFDFE109D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38374" y="6271169"/>
              <a:ext cx="953295" cy="243621"/>
            </a:xfrm>
            <a:custGeom>
              <a:avLst/>
              <a:gdLst>
                <a:gd name="T0" fmla="*/ 175 w 192"/>
                <a:gd name="T1" fmla="*/ 17 h 49"/>
                <a:gd name="T2" fmla="*/ 167 w 192"/>
                <a:gd name="T3" fmla="*/ 27 h 49"/>
                <a:gd name="T4" fmla="*/ 192 w 192"/>
                <a:gd name="T5" fmla="*/ 31 h 49"/>
                <a:gd name="T6" fmla="*/ 175 w 192"/>
                <a:gd name="T7" fmla="*/ 12 h 49"/>
                <a:gd name="T8" fmla="*/ 175 w 192"/>
                <a:gd name="T9" fmla="*/ 49 h 49"/>
                <a:gd name="T10" fmla="*/ 184 w 192"/>
                <a:gd name="T11" fmla="*/ 37 h 49"/>
                <a:gd name="T12" fmla="*/ 166 w 192"/>
                <a:gd name="T13" fmla="*/ 32 h 49"/>
                <a:gd name="T14" fmla="*/ 158 w 192"/>
                <a:gd name="T15" fmla="*/ 0 h 49"/>
                <a:gd name="T16" fmla="*/ 140 w 192"/>
                <a:gd name="T17" fmla="*/ 12 h 49"/>
                <a:gd name="T18" fmla="*/ 134 w 192"/>
                <a:gd name="T19" fmla="*/ 13 h 49"/>
                <a:gd name="T20" fmla="*/ 140 w 192"/>
                <a:gd name="T21" fmla="*/ 18 h 49"/>
                <a:gd name="T22" fmla="*/ 148 w 192"/>
                <a:gd name="T23" fmla="*/ 48 h 49"/>
                <a:gd name="T24" fmla="*/ 156 w 192"/>
                <a:gd name="T25" fmla="*/ 18 h 49"/>
                <a:gd name="T26" fmla="*/ 148 w 192"/>
                <a:gd name="T27" fmla="*/ 13 h 49"/>
                <a:gd name="T28" fmla="*/ 154 w 192"/>
                <a:gd name="T29" fmla="*/ 5 h 49"/>
                <a:gd name="T30" fmla="*/ 158 w 192"/>
                <a:gd name="T31" fmla="*/ 0 h 49"/>
                <a:gd name="T32" fmla="*/ 130 w 192"/>
                <a:gd name="T33" fmla="*/ 48 h 49"/>
                <a:gd name="T34" fmla="*/ 122 w 192"/>
                <a:gd name="T35" fmla="*/ 13 h 49"/>
                <a:gd name="T36" fmla="*/ 122 w 192"/>
                <a:gd name="T37" fmla="*/ 7 h 49"/>
                <a:gd name="T38" fmla="*/ 130 w 192"/>
                <a:gd name="T39" fmla="*/ 0 h 49"/>
                <a:gd name="T40" fmla="*/ 122 w 192"/>
                <a:gd name="T41" fmla="*/ 7 h 49"/>
                <a:gd name="T42" fmla="*/ 113 w 192"/>
                <a:gd name="T43" fmla="*/ 48 h 49"/>
                <a:gd name="T44" fmla="*/ 105 w 192"/>
                <a:gd name="T45" fmla="*/ 0 h 49"/>
                <a:gd name="T46" fmla="*/ 83 w 192"/>
                <a:gd name="T47" fmla="*/ 12 h 49"/>
                <a:gd name="T48" fmla="*/ 71 w 192"/>
                <a:gd name="T49" fmla="*/ 20 h 49"/>
                <a:gd name="T50" fmla="*/ 64 w 192"/>
                <a:gd name="T51" fmla="*/ 13 h 49"/>
                <a:gd name="T52" fmla="*/ 72 w 192"/>
                <a:gd name="T53" fmla="*/ 48 h 49"/>
                <a:gd name="T54" fmla="*/ 81 w 192"/>
                <a:gd name="T55" fmla="*/ 19 h 49"/>
                <a:gd name="T56" fmla="*/ 83 w 192"/>
                <a:gd name="T57" fmla="*/ 12 h 49"/>
                <a:gd name="T58" fmla="*/ 49 w 192"/>
                <a:gd name="T59" fmla="*/ 30 h 49"/>
                <a:gd name="T60" fmla="*/ 32 w 192"/>
                <a:gd name="T61" fmla="*/ 30 h 49"/>
                <a:gd name="T62" fmla="*/ 41 w 192"/>
                <a:gd name="T63" fmla="*/ 12 h 49"/>
                <a:gd name="T64" fmla="*/ 41 w 192"/>
                <a:gd name="T65" fmla="*/ 49 h 49"/>
                <a:gd name="T66" fmla="*/ 41 w 192"/>
                <a:gd name="T67" fmla="*/ 12 h 49"/>
                <a:gd name="T68" fmla="*/ 17 w 192"/>
                <a:gd name="T69" fmla="*/ 0 h 49"/>
                <a:gd name="T70" fmla="*/ 6 w 192"/>
                <a:gd name="T71" fmla="*/ 13 h 49"/>
                <a:gd name="T72" fmla="*/ 0 w 192"/>
                <a:gd name="T73" fmla="*/ 18 h 49"/>
                <a:gd name="T74" fmla="*/ 6 w 192"/>
                <a:gd name="T75" fmla="*/ 48 h 49"/>
                <a:gd name="T76" fmla="*/ 14 w 192"/>
                <a:gd name="T77" fmla="*/ 18 h 49"/>
                <a:gd name="T78" fmla="*/ 22 w 192"/>
                <a:gd name="T79" fmla="*/ 13 h 49"/>
                <a:gd name="T80" fmla="*/ 14 w 192"/>
                <a:gd name="T81" fmla="*/ 12 h 49"/>
                <a:gd name="T82" fmla="*/ 24 w 192"/>
                <a:gd name="T83" fmla="*/ 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49">
                  <a:moveTo>
                    <a:pt x="167" y="27"/>
                  </a:moveTo>
                  <a:cubicBezTo>
                    <a:pt x="167" y="21"/>
                    <a:pt x="170" y="17"/>
                    <a:pt x="175" y="17"/>
                  </a:cubicBezTo>
                  <a:cubicBezTo>
                    <a:pt x="180" y="17"/>
                    <a:pt x="183" y="20"/>
                    <a:pt x="183" y="27"/>
                  </a:cubicBezTo>
                  <a:lnTo>
                    <a:pt x="167" y="27"/>
                  </a:lnTo>
                  <a:close/>
                  <a:moveTo>
                    <a:pt x="166" y="31"/>
                  </a:moveTo>
                  <a:cubicBezTo>
                    <a:pt x="192" y="31"/>
                    <a:pt x="192" y="31"/>
                    <a:pt x="192" y="31"/>
                  </a:cubicBezTo>
                  <a:cubicBezTo>
                    <a:pt x="192" y="30"/>
                    <a:pt x="192" y="30"/>
                    <a:pt x="192" y="30"/>
                  </a:cubicBezTo>
                  <a:cubicBezTo>
                    <a:pt x="192" y="19"/>
                    <a:pt x="185" y="12"/>
                    <a:pt x="175" y="12"/>
                  </a:cubicBezTo>
                  <a:cubicBezTo>
                    <a:pt x="165" y="12"/>
                    <a:pt x="158" y="19"/>
                    <a:pt x="158" y="30"/>
                  </a:cubicBezTo>
                  <a:cubicBezTo>
                    <a:pt x="158" y="42"/>
                    <a:pt x="165" y="49"/>
                    <a:pt x="175" y="49"/>
                  </a:cubicBezTo>
                  <a:cubicBezTo>
                    <a:pt x="183" y="49"/>
                    <a:pt x="189" y="45"/>
                    <a:pt x="191" y="38"/>
                  </a:cubicBezTo>
                  <a:cubicBezTo>
                    <a:pt x="184" y="37"/>
                    <a:pt x="184" y="37"/>
                    <a:pt x="184" y="37"/>
                  </a:cubicBezTo>
                  <a:cubicBezTo>
                    <a:pt x="182" y="41"/>
                    <a:pt x="179" y="43"/>
                    <a:pt x="175" y="43"/>
                  </a:cubicBezTo>
                  <a:cubicBezTo>
                    <a:pt x="170" y="43"/>
                    <a:pt x="166" y="39"/>
                    <a:pt x="166" y="32"/>
                  </a:cubicBezTo>
                  <a:lnTo>
                    <a:pt x="166" y="31"/>
                  </a:lnTo>
                  <a:close/>
                  <a:moveTo>
                    <a:pt x="158" y="0"/>
                  </a:moveTo>
                  <a:cubicBezTo>
                    <a:pt x="156" y="0"/>
                    <a:pt x="154" y="0"/>
                    <a:pt x="151" y="0"/>
                  </a:cubicBezTo>
                  <a:cubicBezTo>
                    <a:pt x="144" y="0"/>
                    <a:pt x="140" y="4"/>
                    <a:pt x="140" y="12"/>
                  </a:cubicBezTo>
                  <a:cubicBezTo>
                    <a:pt x="140" y="13"/>
                    <a:pt x="140" y="13"/>
                    <a:pt x="140" y="13"/>
                  </a:cubicBezTo>
                  <a:cubicBezTo>
                    <a:pt x="134" y="13"/>
                    <a:pt x="134" y="13"/>
                    <a:pt x="134" y="13"/>
                  </a:cubicBezTo>
                  <a:cubicBezTo>
                    <a:pt x="134" y="18"/>
                    <a:pt x="134" y="18"/>
                    <a:pt x="134" y="18"/>
                  </a:cubicBezTo>
                  <a:cubicBezTo>
                    <a:pt x="140" y="18"/>
                    <a:pt x="140" y="18"/>
                    <a:pt x="140" y="18"/>
                  </a:cubicBezTo>
                  <a:cubicBezTo>
                    <a:pt x="140" y="48"/>
                    <a:pt x="140" y="48"/>
                    <a:pt x="140" y="48"/>
                  </a:cubicBezTo>
                  <a:cubicBezTo>
                    <a:pt x="148" y="48"/>
                    <a:pt x="148" y="48"/>
                    <a:pt x="148" y="48"/>
                  </a:cubicBezTo>
                  <a:cubicBezTo>
                    <a:pt x="148" y="18"/>
                    <a:pt x="148" y="18"/>
                    <a:pt x="148" y="18"/>
                  </a:cubicBezTo>
                  <a:cubicBezTo>
                    <a:pt x="156" y="18"/>
                    <a:pt x="156" y="18"/>
                    <a:pt x="156" y="18"/>
                  </a:cubicBezTo>
                  <a:cubicBezTo>
                    <a:pt x="156" y="13"/>
                    <a:pt x="156" y="13"/>
                    <a:pt x="156" y="13"/>
                  </a:cubicBezTo>
                  <a:cubicBezTo>
                    <a:pt x="148" y="13"/>
                    <a:pt x="148" y="13"/>
                    <a:pt x="148" y="13"/>
                  </a:cubicBezTo>
                  <a:cubicBezTo>
                    <a:pt x="148" y="12"/>
                    <a:pt x="148" y="12"/>
                    <a:pt x="148" y="12"/>
                  </a:cubicBezTo>
                  <a:cubicBezTo>
                    <a:pt x="148" y="7"/>
                    <a:pt x="149" y="5"/>
                    <a:pt x="154" y="5"/>
                  </a:cubicBezTo>
                  <a:cubicBezTo>
                    <a:pt x="155" y="5"/>
                    <a:pt x="156" y="6"/>
                    <a:pt x="158" y="6"/>
                  </a:cubicBezTo>
                  <a:lnTo>
                    <a:pt x="158" y="0"/>
                  </a:lnTo>
                  <a:close/>
                  <a:moveTo>
                    <a:pt x="122" y="48"/>
                  </a:moveTo>
                  <a:cubicBezTo>
                    <a:pt x="130" y="48"/>
                    <a:pt x="130" y="48"/>
                    <a:pt x="130" y="48"/>
                  </a:cubicBezTo>
                  <a:cubicBezTo>
                    <a:pt x="130" y="13"/>
                    <a:pt x="130" y="13"/>
                    <a:pt x="130" y="13"/>
                  </a:cubicBezTo>
                  <a:cubicBezTo>
                    <a:pt x="122" y="13"/>
                    <a:pt x="122" y="13"/>
                    <a:pt x="122" y="13"/>
                  </a:cubicBezTo>
                  <a:lnTo>
                    <a:pt x="122" y="48"/>
                  </a:lnTo>
                  <a:close/>
                  <a:moveTo>
                    <a:pt x="122" y="7"/>
                  </a:moveTo>
                  <a:cubicBezTo>
                    <a:pt x="130" y="7"/>
                    <a:pt x="130" y="7"/>
                    <a:pt x="130" y="7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122" y="7"/>
                  </a:lnTo>
                  <a:close/>
                  <a:moveTo>
                    <a:pt x="105" y="48"/>
                  </a:moveTo>
                  <a:cubicBezTo>
                    <a:pt x="113" y="48"/>
                    <a:pt x="113" y="48"/>
                    <a:pt x="113" y="48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05" y="0"/>
                    <a:pt x="105" y="0"/>
                    <a:pt x="105" y="0"/>
                  </a:cubicBezTo>
                  <a:lnTo>
                    <a:pt x="105" y="48"/>
                  </a:lnTo>
                  <a:close/>
                  <a:moveTo>
                    <a:pt x="83" y="12"/>
                  </a:moveTo>
                  <a:cubicBezTo>
                    <a:pt x="82" y="12"/>
                    <a:pt x="82" y="12"/>
                    <a:pt x="81" y="12"/>
                  </a:cubicBezTo>
                  <a:cubicBezTo>
                    <a:pt x="76" y="12"/>
                    <a:pt x="73" y="15"/>
                    <a:pt x="71" y="20"/>
                  </a:cubicBezTo>
                  <a:cubicBezTo>
                    <a:pt x="71" y="13"/>
                    <a:pt x="71" y="13"/>
                    <a:pt x="71" y="13"/>
                  </a:cubicBezTo>
                  <a:cubicBezTo>
                    <a:pt x="64" y="13"/>
                    <a:pt x="64" y="13"/>
                    <a:pt x="64" y="13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72" y="48"/>
                    <a:pt x="72" y="48"/>
                    <a:pt x="72" y="48"/>
                  </a:cubicBezTo>
                  <a:cubicBezTo>
                    <a:pt x="72" y="30"/>
                    <a:pt x="72" y="30"/>
                    <a:pt x="72" y="30"/>
                  </a:cubicBezTo>
                  <a:cubicBezTo>
                    <a:pt x="72" y="23"/>
                    <a:pt x="76" y="19"/>
                    <a:pt x="81" y="19"/>
                  </a:cubicBezTo>
                  <a:cubicBezTo>
                    <a:pt x="82" y="19"/>
                    <a:pt x="82" y="19"/>
                    <a:pt x="83" y="19"/>
                  </a:cubicBezTo>
                  <a:lnTo>
                    <a:pt x="83" y="12"/>
                  </a:lnTo>
                  <a:close/>
                  <a:moveTo>
                    <a:pt x="41" y="17"/>
                  </a:moveTo>
                  <a:cubicBezTo>
                    <a:pt x="46" y="17"/>
                    <a:pt x="49" y="22"/>
                    <a:pt x="49" y="30"/>
                  </a:cubicBezTo>
                  <a:cubicBezTo>
                    <a:pt x="49" y="38"/>
                    <a:pt x="46" y="43"/>
                    <a:pt x="41" y="43"/>
                  </a:cubicBezTo>
                  <a:cubicBezTo>
                    <a:pt x="36" y="43"/>
                    <a:pt x="32" y="39"/>
                    <a:pt x="32" y="30"/>
                  </a:cubicBezTo>
                  <a:cubicBezTo>
                    <a:pt x="32" y="22"/>
                    <a:pt x="36" y="17"/>
                    <a:pt x="41" y="17"/>
                  </a:cubicBezTo>
                  <a:moveTo>
                    <a:pt x="41" y="12"/>
                  </a:moveTo>
                  <a:cubicBezTo>
                    <a:pt x="31" y="12"/>
                    <a:pt x="24" y="19"/>
                    <a:pt x="24" y="30"/>
                  </a:cubicBezTo>
                  <a:cubicBezTo>
                    <a:pt x="24" y="42"/>
                    <a:pt x="31" y="49"/>
                    <a:pt x="41" y="49"/>
                  </a:cubicBezTo>
                  <a:cubicBezTo>
                    <a:pt x="51" y="49"/>
                    <a:pt x="58" y="42"/>
                    <a:pt x="58" y="30"/>
                  </a:cubicBezTo>
                  <a:cubicBezTo>
                    <a:pt x="58" y="19"/>
                    <a:pt x="51" y="12"/>
                    <a:pt x="41" y="12"/>
                  </a:cubicBezTo>
                  <a:moveTo>
                    <a:pt x="24" y="0"/>
                  </a:moveTo>
                  <a:cubicBezTo>
                    <a:pt x="22" y="0"/>
                    <a:pt x="20" y="0"/>
                    <a:pt x="17" y="0"/>
                  </a:cubicBezTo>
                  <a:cubicBezTo>
                    <a:pt x="10" y="0"/>
                    <a:pt x="6" y="4"/>
                    <a:pt x="6" y="12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14" y="48"/>
                    <a:pt x="14" y="48"/>
                    <a:pt x="14" y="48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4" y="7"/>
                    <a:pt x="15" y="5"/>
                    <a:pt x="20" y="5"/>
                  </a:cubicBezTo>
                  <a:cubicBezTo>
                    <a:pt x="21" y="5"/>
                    <a:pt x="22" y="6"/>
                    <a:pt x="24" y="6"/>
                  </a:cubicBezTo>
                  <a:lnTo>
                    <a:pt x="24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22" name="Innovation">
              <a:extLst>
                <a:ext uri="{FF2B5EF4-FFF2-40B4-BE49-F238E27FC236}">
                  <a16:creationId xmlns:a16="http://schemas.microsoft.com/office/drawing/2014/main" id="{882223A0-A3F1-4B2E-BE44-FB28CDC4BD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57930" y="5948514"/>
              <a:ext cx="1520385" cy="243621"/>
            </a:xfrm>
            <a:custGeom>
              <a:avLst/>
              <a:gdLst>
                <a:gd name="T0" fmla="*/ 276 w 306"/>
                <a:gd name="T1" fmla="*/ 48 h 49"/>
                <a:gd name="T2" fmla="*/ 284 w 306"/>
                <a:gd name="T3" fmla="*/ 27 h 49"/>
                <a:gd name="T4" fmla="*/ 298 w 306"/>
                <a:gd name="T5" fmla="*/ 25 h 49"/>
                <a:gd name="T6" fmla="*/ 306 w 306"/>
                <a:gd name="T7" fmla="*/ 48 h 49"/>
                <a:gd name="T8" fmla="*/ 294 w 306"/>
                <a:gd name="T9" fmla="*/ 11 h 49"/>
                <a:gd name="T10" fmla="*/ 283 w 306"/>
                <a:gd name="T11" fmla="*/ 12 h 49"/>
                <a:gd name="T12" fmla="*/ 254 w 306"/>
                <a:gd name="T13" fmla="*/ 17 h 49"/>
                <a:gd name="T14" fmla="*/ 254 w 306"/>
                <a:gd name="T15" fmla="*/ 43 h 49"/>
                <a:gd name="T16" fmla="*/ 254 w 306"/>
                <a:gd name="T17" fmla="*/ 17 h 49"/>
                <a:gd name="T18" fmla="*/ 237 w 306"/>
                <a:gd name="T19" fmla="*/ 30 h 49"/>
                <a:gd name="T20" fmla="*/ 271 w 306"/>
                <a:gd name="T21" fmla="*/ 30 h 49"/>
                <a:gd name="T22" fmla="*/ 223 w 306"/>
                <a:gd name="T23" fmla="*/ 48 h 49"/>
                <a:gd name="T24" fmla="*/ 231 w 306"/>
                <a:gd name="T25" fmla="*/ 12 h 49"/>
                <a:gd name="T26" fmla="*/ 223 w 306"/>
                <a:gd name="T27" fmla="*/ 48 h 49"/>
                <a:gd name="T28" fmla="*/ 231 w 306"/>
                <a:gd name="T29" fmla="*/ 7 h 49"/>
                <a:gd name="T30" fmla="*/ 223 w 306"/>
                <a:gd name="T31" fmla="*/ 0 h 49"/>
                <a:gd name="T32" fmla="*/ 208 w 306"/>
                <a:gd name="T33" fmla="*/ 3 h 49"/>
                <a:gd name="T34" fmla="*/ 200 w 306"/>
                <a:gd name="T35" fmla="*/ 12 h 49"/>
                <a:gd name="T36" fmla="*/ 194 w 306"/>
                <a:gd name="T37" fmla="*/ 18 h 49"/>
                <a:gd name="T38" fmla="*/ 200 w 306"/>
                <a:gd name="T39" fmla="*/ 35 h 49"/>
                <a:gd name="T40" fmla="*/ 217 w 306"/>
                <a:gd name="T41" fmla="*/ 48 h 49"/>
                <a:gd name="T42" fmla="*/ 213 w 306"/>
                <a:gd name="T43" fmla="*/ 42 h 49"/>
                <a:gd name="T44" fmla="*/ 208 w 306"/>
                <a:gd name="T45" fmla="*/ 18 h 49"/>
                <a:gd name="T46" fmla="*/ 216 w 306"/>
                <a:gd name="T47" fmla="*/ 12 h 49"/>
                <a:gd name="T48" fmla="*/ 208 w 306"/>
                <a:gd name="T49" fmla="*/ 3 h 49"/>
                <a:gd name="T50" fmla="*/ 182 w 306"/>
                <a:gd name="T51" fmla="*/ 33 h 49"/>
                <a:gd name="T52" fmla="*/ 167 w 306"/>
                <a:gd name="T53" fmla="*/ 38 h 49"/>
                <a:gd name="T54" fmla="*/ 182 w 306"/>
                <a:gd name="T55" fmla="*/ 30 h 49"/>
                <a:gd name="T56" fmla="*/ 167 w 306"/>
                <a:gd name="T57" fmla="*/ 22 h 49"/>
                <a:gd name="T58" fmla="*/ 182 w 306"/>
                <a:gd name="T59" fmla="*/ 23 h 49"/>
                <a:gd name="T60" fmla="*/ 182 w 306"/>
                <a:gd name="T61" fmla="*/ 25 h 49"/>
                <a:gd name="T62" fmla="*/ 171 w 306"/>
                <a:gd name="T63" fmla="*/ 48 h 49"/>
                <a:gd name="T64" fmla="*/ 183 w 306"/>
                <a:gd name="T65" fmla="*/ 48 h 49"/>
                <a:gd name="T66" fmla="*/ 190 w 306"/>
                <a:gd name="T67" fmla="*/ 41 h 49"/>
                <a:gd name="T68" fmla="*/ 176 w 306"/>
                <a:gd name="T69" fmla="*/ 11 h 49"/>
                <a:gd name="T70" fmla="*/ 135 w 306"/>
                <a:gd name="T71" fmla="*/ 48 h 49"/>
                <a:gd name="T72" fmla="*/ 155 w 306"/>
                <a:gd name="T73" fmla="*/ 12 h 49"/>
                <a:gd name="T74" fmla="*/ 140 w 306"/>
                <a:gd name="T75" fmla="*/ 39 h 49"/>
                <a:gd name="T76" fmla="*/ 123 w 306"/>
                <a:gd name="T77" fmla="*/ 12 h 49"/>
                <a:gd name="T78" fmla="*/ 105 w 306"/>
                <a:gd name="T79" fmla="*/ 17 h 49"/>
                <a:gd name="T80" fmla="*/ 105 w 306"/>
                <a:gd name="T81" fmla="*/ 43 h 49"/>
                <a:gd name="T82" fmla="*/ 105 w 306"/>
                <a:gd name="T83" fmla="*/ 17 h 49"/>
                <a:gd name="T84" fmla="*/ 88 w 306"/>
                <a:gd name="T85" fmla="*/ 30 h 49"/>
                <a:gd name="T86" fmla="*/ 122 w 306"/>
                <a:gd name="T87" fmla="*/ 30 h 49"/>
                <a:gd name="T88" fmla="*/ 53 w 306"/>
                <a:gd name="T89" fmla="*/ 12 h 49"/>
                <a:gd name="T90" fmla="*/ 61 w 306"/>
                <a:gd name="T91" fmla="*/ 48 h 49"/>
                <a:gd name="T92" fmla="*/ 69 w 306"/>
                <a:gd name="T93" fmla="*/ 17 h 49"/>
                <a:gd name="T94" fmla="*/ 75 w 306"/>
                <a:gd name="T95" fmla="*/ 48 h 49"/>
                <a:gd name="T96" fmla="*/ 83 w 306"/>
                <a:gd name="T97" fmla="*/ 25 h 49"/>
                <a:gd name="T98" fmla="*/ 61 w 306"/>
                <a:gd name="T99" fmla="*/ 18 h 49"/>
                <a:gd name="T100" fmla="*/ 53 w 306"/>
                <a:gd name="T101" fmla="*/ 12 h 49"/>
                <a:gd name="T102" fmla="*/ 16 w 306"/>
                <a:gd name="T103" fmla="*/ 48 h 49"/>
                <a:gd name="T104" fmla="*/ 24 w 306"/>
                <a:gd name="T105" fmla="*/ 27 h 49"/>
                <a:gd name="T106" fmla="*/ 38 w 306"/>
                <a:gd name="T107" fmla="*/ 25 h 49"/>
                <a:gd name="T108" fmla="*/ 46 w 306"/>
                <a:gd name="T109" fmla="*/ 48 h 49"/>
                <a:gd name="T110" fmla="*/ 34 w 306"/>
                <a:gd name="T111" fmla="*/ 11 h 49"/>
                <a:gd name="T112" fmla="*/ 23 w 306"/>
                <a:gd name="T113" fmla="*/ 12 h 49"/>
                <a:gd name="T114" fmla="*/ 0 w 306"/>
                <a:gd name="T115" fmla="*/ 48 h 49"/>
                <a:gd name="T116" fmla="*/ 8 w 306"/>
                <a:gd name="T117" fmla="*/ 12 h 49"/>
                <a:gd name="T118" fmla="*/ 0 w 306"/>
                <a:gd name="T119" fmla="*/ 48 h 49"/>
                <a:gd name="T120" fmla="*/ 8 w 306"/>
                <a:gd name="T121" fmla="*/ 7 h 49"/>
                <a:gd name="T122" fmla="*/ 0 w 306"/>
                <a:gd name="T123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6" h="49">
                  <a:moveTo>
                    <a:pt x="276" y="12"/>
                  </a:moveTo>
                  <a:cubicBezTo>
                    <a:pt x="276" y="48"/>
                    <a:pt x="276" y="48"/>
                    <a:pt x="276" y="48"/>
                  </a:cubicBezTo>
                  <a:cubicBezTo>
                    <a:pt x="284" y="48"/>
                    <a:pt x="284" y="48"/>
                    <a:pt x="284" y="48"/>
                  </a:cubicBezTo>
                  <a:cubicBezTo>
                    <a:pt x="284" y="27"/>
                    <a:pt x="284" y="27"/>
                    <a:pt x="284" y="27"/>
                  </a:cubicBezTo>
                  <a:cubicBezTo>
                    <a:pt x="284" y="21"/>
                    <a:pt x="287" y="17"/>
                    <a:pt x="292" y="17"/>
                  </a:cubicBezTo>
                  <a:cubicBezTo>
                    <a:pt x="296" y="17"/>
                    <a:pt x="298" y="20"/>
                    <a:pt x="298" y="25"/>
                  </a:cubicBezTo>
                  <a:cubicBezTo>
                    <a:pt x="298" y="48"/>
                    <a:pt x="298" y="48"/>
                    <a:pt x="298" y="48"/>
                  </a:cubicBezTo>
                  <a:cubicBezTo>
                    <a:pt x="306" y="48"/>
                    <a:pt x="306" y="48"/>
                    <a:pt x="306" y="48"/>
                  </a:cubicBezTo>
                  <a:cubicBezTo>
                    <a:pt x="306" y="25"/>
                    <a:pt x="306" y="25"/>
                    <a:pt x="306" y="25"/>
                  </a:cubicBezTo>
                  <a:cubicBezTo>
                    <a:pt x="306" y="16"/>
                    <a:pt x="302" y="11"/>
                    <a:pt x="294" y="11"/>
                  </a:cubicBezTo>
                  <a:cubicBezTo>
                    <a:pt x="289" y="11"/>
                    <a:pt x="286" y="14"/>
                    <a:pt x="283" y="18"/>
                  </a:cubicBezTo>
                  <a:cubicBezTo>
                    <a:pt x="283" y="12"/>
                    <a:pt x="283" y="12"/>
                    <a:pt x="283" y="12"/>
                  </a:cubicBezTo>
                  <a:lnTo>
                    <a:pt x="276" y="12"/>
                  </a:lnTo>
                  <a:close/>
                  <a:moveTo>
                    <a:pt x="254" y="17"/>
                  </a:moveTo>
                  <a:cubicBezTo>
                    <a:pt x="259" y="17"/>
                    <a:pt x="262" y="22"/>
                    <a:pt x="262" y="30"/>
                  </a:cubicBezTo>
                  <a:cubicBezTo>
                    <a:pt x="262" y="38"/>
                    <a:pt x="259" y="43"/>
                    <a:pt x="254" y="43"/>
                  </a:cubicBezTo>
                  <a:cubicBezTo>
                    <a:pt x="249" y="43"/>
                    <a:pt x="246" y="38"/>
                    <a:pt x="246" y="30"/>
                  </a:cubicBezTo>
                  <a:cubicBezTo>
                    <a:pt x="246" y="22"/>
                    <a:pt x="249" y="17"/>
                    <a:pt x="254" y="17"/>
                  </a:cubicBezTo>
                  <a:moveTo>
                    <a:pt x="254" y="11"/>
                  </a:moveTo>
                  <a:cubicBezTo>
                    <a:pt x="244" y="11"/>
                    <a:pt x="237" y="19"/>
                    <a:pt x="237" y="30"/>
                  </a:cubicBezTo>
                  <a:cubicBezTo>
                    <a:pt x="237" y="41"/>
                    <a:pt x="244" y="49"/>
                    <a:pt x="254" y="49"/>
                  </a:cubicBezTo>
                  <a:cubicBezTo>
                    <a:pt x="264" y="49"/>
                    <a:pt x="271" y="41"/>
                    <a:pt x="271" y="30"/>
                  </a:cubicBezTo>
                  <a:cubicBezTo>
                    <a:pt x="271" y="19"/>
                    <a:pt x="264" y="11"/>
                    <a:pt x="254" y="11"/>
                  </a:cubicBezTo>
                  <a:moveTo>
                    <a:pt x="223" y="48"/>
                  </a:moveTo>
                  <a:cubicBezTo>
                    <a:pt x="231" y="48"/>
                    <a:pt x="231" y="48"/>
                    <a:pt x="231" y="48"/>
                  </a:cubicBezTo>
                  <a:cubicBezTo>
                    <a:pt x="231" y="12"/>
                    <a:pt x="231" y="12"/>
                    <a:pt x="231" y="12"/>
                  </a:cubicBezTo>
                  <a:cubicBezTo>
                    <a:pt x="223" y="12"/>
                    <a:pt x="223" y="12"/>
                    <a:pt x="223" y="12"/>
                  </a:cubicBezTo>
                  <a:lnTo>
                    <a:pt x="223" y="48"/>
                  </a:lnTo>
                  <a:close/>
                  <a:moveTo>
                    <a:pt x="223" y="7"/>
                  </a:moveTo>
                  <a:cubicBezTo>
                    <a:pt x="231" y="7"/>
                    <a:pt x="231" y="7"/>
                    <a:pt x="231" y="7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23" y="0"/>
                    <a:pt x="223" y="0"/>
                    <a:pt x="223" y="0"/>
                  </a:cubicBezTo>
                  <a:lnTo>
                    <a:pt x="223" y="7"/>
                  </a:lnTo>
                  <a:close/>
                  <a:moveTo>
                    <a:pt x="208" y="3"/>
                  </a:moveTo>
                  <a:cubicBezTo>
                    <a:pt x="200" y="3"/>
                    <a:pt x="200" y="3"/>
                    <a:pt x="200" y="3"/>
                  </a:cubicBezTo>
                  <a:cubicBezTo>
                    <a:pt x="200" y="12"/>
                    <a:pt x="200" y="12"/>
                    <a:pt x="200" y="12"/>
                  </a:cubicBezTo>
                  <a:cubicBezTo>
                    <a:pt x="194" y="12"/>
                    <a:pt x="194" y="12"/>
                    <a:pt x="194" y="12"/>
                  </a:cubicBezTo>
                  <a:cubicBezTo>
                    <a:pt x="194" y="18"/>
                    <a:pt x="194" y="18"/>
                    <a:pt x="194" y="18"/>
                  </a:cubicBezTo>
                  <a:cubicBezTo>
                    <a:pt x="200" y="18"/>
                    <a:pt x="200" y="18"/>
                    <a:pt x="200" y="18"/>
                  </a:cubicBezTo>
                  <a:cubicBezTo>
                    <a:pt x="200" y="35"/>
                    <a:pt x="200" y="35"/>
                    <a:pt x="200" y="35"/>
                  </a:cubicBezTo>
                  <a:cubicBezTo>
                    <a:pt x="200" y="45"/>
                    <a:pt x="203" y="49"/>
                    <a:pt x="211" y="49"/>
                  </a:cubicBezTo>
                  <a:cubicBezTo>
                    <a:pt x="213" y="49"/>
                    <a:pt x="215" y="48"/>
                    <a:pt x="217" y="48"/>
                  </a:cubicBezTo>
                  <a:cubicBezTo>
                    <a:pt x="217" y="42"/>
                    <a:pt x="217" y="42"/>
                    <a:pt x="217" y="42"/>
                  </a:cubicBezTo>
                  <a:cubicBezTo>
                    <a:pt x="215" y="42"/>
                    <a:pt x="214" y="42"/>
                    <a:pt x="213" y="42"/>
                  </a:cubicBezTo>
                  <a:cubicBezTo>
                    <a:pt x="208" y="42"/>
                    <a:pt x="208" y="40"/>
                    <a:pt x="208" y="35"/>
                  </a:cubicBezTo>
                  <a:cubicBezTo>
                    <a:pt x="208" y="18"/>
                    <a:pt x="208" y="18"/>
                    <a:pt x="208" y="18"/>
                  </a:cubicBezTo>
                  <a:cubicBezTo>
                    <a:pt x="216" y="18"/>
                    <a:pt x="216" y="18"/>
                    <a:pt x="216" y="18"/>
                  </a:cubicBezTo>
                  <a:cubicBezTo>
                    <a:pt x="216" y="12"/>
                    <a:pt x="216" y="12"/>
                    <a:pt x="216" y="12"/>
                  </a:cubicBezTo>
                  <a:cubicBezTo>
                    <a:pt x="208" y="12"/>
                    <a:pt x="208" y="12"/>
                    <a:pt x="208" y="12"/>
                  </a:cubicBezTo>
                  <a:lnTo>
                    <a:pt x="208" y="3"/>
                  </a:lnTo>
                  <a:close/>
                  <a:moveTo>
                    <a:pt x="182" y="30"/>
                  </a:moveTo>
                  <a:cubicBezTo>
                    <a:pt x="182" y="33"/>
                    <a:pt x="182" y="33"/>
                    <a:pt x="182" y="33"/>
                  </a:cubicBezTo>
                  <a:cubicBezTo>
                    <a:pt x="182" y="38"/>
                    <a:pt x="178" y="43"/>
                    <a:pt x="173" y="43"/>
                  </a:cubicBezTo>
                  <a:cubicBezTo>
                    <a:pt x="169" y="43"/>
                    <a:pt x="167" y="41"/>
                    <a:pt x="167" y="38"/>
                  </a:cubicBezTo>
                  <a:cubicBezTo>
                    <a:pt x="167" y="33"/>
                    <a:pt x="171" y="30"/>
                    <a:pt x="181" y="30"/>
                  </a:cubicBezTo>
                  <a:lnTo>
                    <a:pt x="182" y="30"/>
                  </a:lnTo>
                  <a:close/>
                  <a:moveTo>
                    <a:pt x="159" y="21"/>
                  </a:moveTo>
                  <a:cubicBezTo>
                    <a:pt x="167" y="22"/>
                    <a:pt x="167" y="22"/>
                    <a:pt x="167" y="22"/>
                  </a:cubicBezTo>
                  <a:cubicBezTo>
                    <a:pt x="168" y="19"/>
                    <a:pt x="170" y="17"/>
                    <a:pt x="175" y="17"/>
                  </a:cubicBezTo>
                  <a:cubicBezTo>
                    <a:pt x="180" y="17"/>
                    <a:pt x="182" y="19"/>
                    <a:pt x="182" y="23"/>
                  </a:cubicBezTo>
                  <a:cubicBezTo>
                    <a:pt x="182" y="25"/>
                    <a:pt x="182" y="25"/>
                    <a:pt x="182" y="25"/>
                  </a:cubicBezTo>
                  <a:cubicBezTo>
                    <a:pt x="182" y="25"/>
                    <a:pt x="182" y="25"/>
                    <a:pt x="182" y="25"/>
                  </a:cubicBezTo>
                  <a:cubicBezTo>
                    <a:pt x="166" y="25"/>
                    <a:pt x="158" y="29"/>
                    <a:pt x="158" y="38"/>
                  </a:cubicBezTo>
                  <a:cubicBezTo>
                    <a:pt x="158" y="44"/>
                    <a:pt x="163" y="48"/>
                    <a:pt x="171" y="48"/>
                  </a:cubicBezTo>
                  <a:cubicBezTo>
                    <a:pt x="176" y="48"/>
                    <a:pt x="180" y="46"/>
                    <a:pt x="182" y="41"/>
                  </a:cubicBezTo>
                  <a:cubicBezTo>
                    <a:pt x="183" y="44"/>
                    <a:pt x="183" y="46"/>
                    <a:pt x="183" y="48"/>
                  </a:cubicBezTo>
                  <a:cubicBezTo>
                    <a:pt x="191" y="48"/>
                    <a:pt x="191" y="48"/>
                    <a:pt x="191" y="48"/>
                  </a:cubicBezTo>
                  <a:cubicBezTo>
                    <a:pt x="190" y="46"/>
                    <a:pt x="190" y="43"/>
                    <a:pt x="190" y="41"/>
                  </a:cubicBezTo>
                  <a:cubicBezTo>
                    <a:pt x="190" y="25"/>
                    <a:pt x="190" y="25"/>
                    <a:pt x="190" y="25"/>
                  </a:cubicBezTo>
                  <a:cubicBezTo>
                    <a:pt x="190" y="16"/>
                    <a:pt x="186" y="11"/>
                    <a:pt x="176" y="11"/>
                  </a:cubicBezTo>
                  <a:cubicBezTo>
                    <a:pt x="167" y="11"/>
                    <a:pt x="161" y="15"/>
                    <a:pt x="159" y="21"/>
                  </a:cubicBezTo>
                  <a:moveTo>
                    <a:pt x="135" y="48"/>
                  </a:moveTo>
                  <a:cubicBezTo>
                    <a:pt x="143" y="48"/>
                    <a:pt x="143" y="48"/>
                    <a:pt x="143" y="48"/>
                  </a:cubicBezTo>
                  <a:cubicBezTo>
                    <a:pt x="155" y="12"/>
                    <a:pt x="155" y="12"/>
                    <a:pt x="155" y="12"/>
                  </a:cubicBezTo>
                  <a:cubicBezTo>
                    <a:pt x="149" y="12"/>
                    <a:pt x="149" y="12"/>
                    <a:pt x="149" y="12"/>
                  </a:cubicBezTo>
                  <a:cubicBezTo>
                    <a:pt x="140" y="39"/>
                    <a:pt x="140" y="39"/>
                    <a:pt x="140" y="39"/>
                  </a:cubicBezTo>
                  <a:cubicBezTo>
                    <a:pt x="131" y="12"/>
                    <a:pt x="131" y="12"/>
                    <a:pt x="131" y="12"/>
                  </a:cubicBezTo>
                  <a:cubicBezTo>
                    <a:pt x="123" y="12"/>
                    <a:pt x="123" y="12"/>
                    <a:pt x="123" y="12"/>
                  </a:cubicBezTo>
                  <a:lnTo>
                    <a:pt x="135" y="48"/>
                  </a:lnTo>
                  <a:close/>
                  <a:moveTo>
                    <a:pt x="105" y="17"/>
                  </a:moveTo>
                  <a:cubicBezTo>
                    <a:pt x="110" y="17"/>
                    <a:pt x="113" y="22"/>
                    <a:pt x="113" y="30"/>
                  </a:cubicBezTo>
                  <a:cubicBezTo>
                    <a:pt x="113" y="38"/>
                    <a:pt x="110" y="43"/>
                    <a:pt x="105" y="43"/>
                  </a:cubicBezTo>
                  <a:cubicBezTo>
                    <a:pt x="100" y="43"/>
                    <a:pt x="97" y="38"/>
                    <a:pt x="97" y="30"/>
                  </a:cubicBezTo>
                  <a:cubicBezTo>
                    <a:pt x="97" y="22"/>
                    <a:pt x="100" y="17"/>
                    <a:pt x="105" y="17"/>
                  </a:cubicBezTo>
                  <a:moveTo>
                    <a:pt x="105" y="11"/>
                  </a:moveTo>
                  <a:cubicBezTo>
                    <a:pt x="95" y="11"/>
                    <a:pt x="88" y="19"/>
                    <a:pt x="88" y="30"/>
                  </a:cubicBezTo>
                  <a:cubicBezTo>
                    <a:pt x="88" y="41"/>
                    <a:pt x="95" y="49"/>
                    <a:pt x="105" y="49"/>
                  </a:cubicBezTo>
                  <a:cubicBezTo>
                    <a:pt x="115" y="49"/>
                    <a:pt x="122" y="41"/>
                    <a:pt x="122" y="30"/>
                  </a:cubicBezTo>
                  <a:cubicBezTo>
                    <a:pt x="122" y="19"/>
                    <a:pt x="115" y="11"/>
                    <a:pt x="105" y="11"/>
                  </a:cubicBezTo>
                  <a:moveTo>
                    <a:pt x="53" y="12"/>
                  </a:moveTo>
                  <a:cubicBezTo>
                    <a:pt x="53" y="48"/>
                    <a:pt x="53" y="48"/>
                    <a:pt x="53" y="48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1" y="27"/>
                    <a:pt x="61" y="27"/>
                    <a:pt x="61" y="27"/>
                  </a:cubicBezTo>
                  <a:cubicBezTo>
                    <a:pt x="61" y="21"/>
                    <a:pt x="65" y="17"/>
                    <a:pt x="69" y="17"/>
                  </a:cubicBezTo>
                  <a:cubicBezTo>
                    <a:pt x="73" y="17"/>
                    <a:pt x="75" y="20"/>
                    <a:pt x="75" y="25"/>
                  </a:cubicBezTo>
                  <a:cubicBezTo>
                    <a:pt x="75" y="48"/>
                    <a:pt x="75" y="48"/>
                    <a:pt x="75" y="48"/>
                  </a:cubicBezTo>
                  <a:cubicBezTo>
                    <a:pt x="83" y="48"/>
                    <a:pt x="83" y="48"/>
                    <a:pt x="83" y="48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83" y="16"/>
                    <a:pt x="79" y="11"/>
                    <a:pt x="71" y="11"/>
                  </a:cubicBezTo>
                  <a:cubicBezTo>
                    <a:pt x="67" y="11"/>
                    <a:pt x="63" y="14"/>
                    <a:pt x="61" y="18"/>
                  </a:cubicBezTo>
                  <a:cubicBezTo>
                    <a:pt x="61" y="12"/>
                    <a:pt x="61" y="12"/>
                    <a:pt x="61" y="12"/>
                  </a:cubicBezTo>
                  <a:lnTo>
                    <a:pt x="53" y="12"/>
                  </a:lnTo>
                  <a:close/>
                  <a:moveTo>
                    <a:pt x="16" y="12"/>
                  </a:moveTo>
                  <a:cubicBezTo>
                    <a:pt x="16" y="48"/>
                    <a:pt x="16" y="48"/>
                    <a:pt x="16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21"/>
                    <a:pt x="27" y="17"/>
                    <a:pt x="32" y="17"/>
                  </a:cubicBezTo>
                  <a:cubicBezTo>
                    <a:pt x="36" y="17"/>
                    <a:pt x="38" y="20"/>
                    <a:pt x="38" y="25"/>
                  </a:cubicBezTo>
                  <a:cubicBezTo>
                    <a:pt x="38" y="48"/>
                    <a:pt x="38" y="48"/>
                    <a:pt x="38" y="48"/>
                  </a:cubicBezTo>
                  <a:cubicBezTo>
                    <a:pt x="46" y="48"/>
                    <a:pt x="46" y="48"/>
                    <a:pt x="46" y="48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6" y="16"/>
                    <a:pt x="42" y="11"/>
                    <a:pt x="34" y="11"/>
                  </a:cubicBezTo>
                  <a:cubicBezTo>
                    <a:pt x="30" y="11"/>
                    <a:pt x="26" y="14"/>
                    <a:pt x="23" y="18"/>
                  </a:cubicBezTo>
                  <a:cubicBezTo>
                    <a:pt x="23" y="12"/>
                    <a:pt x="23" y="12"/>
                    <a:pt x="23" y="12"/>
                  </a:cubicBezTo>
                  <a:lnTo>
                    <a:pt x="16" y="12"/>
                  </a:lnTo>
                  <a:close/>
                  <a:moveTo>
                    <a:pt x="0" y="48"/>
                  </a:moveTo>
                  <a:cubicBezTo>
                    <a:pt x="8" y="48"/>
                    <a:pt x="8" y="48"/>
                    <a:pt x="8" y="48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0" y="12"/>
                    <a:pt x="0" y="12"/>
                    <a:pt x="0" y="12"/>
                  </a:cubicBezTo>
                  <a:lnTo>
                    <a:pt x="0" y="48"/>
                  </a:lnTo>
                  <a:close/>
                  <a:moveTo>
                    <a:pt x="0" y="7"/>
                  </a:moveTo>
                  <a:cubicBezTo>
                    <a:pt x="8" y="7"/>
                    <a:pt x="8" y="7"/>
                    <a:pt x="8" y="7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2063520" y="2769771"/>
            <a:ext cx="3089394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130" name="Tijdelijke aanduiding voor verticale tekst 2">
            <a:extLst>
              <a:ext uri="{FF2B5EF4-FFF2-40B4-BE49-F238E27FC236}">
                <a16:creationId xmlns:a16="http://schemas.microsoft.com/office/drawing/2014/main" id="{09139BB3-0E95-42DB-B5FD-B804238C47E7}"/>
              </a:ext>
            </a:extLst>
          </p:cNvPr>
          <p:cNvSpPr>
            <a:spLocks noGrp="1"/>
          </p:cNvSpPr>
          <p:nvPr>
            <p:ph type="body" orient="vert" idx="11" hasCustomPrompt="1"/>
          </p:nvPr>
        </p:nvSpPr>
        <p:spPr>
          <a:xfrm>
            <a:off x="1477394" y="2769771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01.</a:t>
            </a:r>
          </a:p>
        </p:txBody>
      </p:sp>
      <p:sp>
        <p:nvSpPr>
          <p:cNvPr id="131" name="Tijdelijke aanduiding voor verticale tekst 2">
            <a:extLst>
              <a:ext uri="{FF2B5EF4-FFF2-40B4-BE49-F238E27FC236}">
                <a16:creationId xmlns:a16="http://schemas.microsoft.com/office/drawing/2014/main" id="{0193F33A-B169-4E6C-A0E4-1C401F03326A}"/>
              </a:ext>
            </a:extLst>
          </p:cNvPr>
          <p:cNvSpPr>
            <a:spLocks noGrp="1"/>
          </p:cNvSpPr>
          <p:nvPr>
            <p:ph type="body" orient="vert" idx="12" hasCustomPrompt="1"/>
          </p:nvPr>
        </p:nvSpPr>
        <p:spPr>
          <a:xfrm>
            <a:off x="2063520" y="3210685"/>
            <a:ext cx="3089394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132" name="Tijdelijke aanduiding voor verticale tekst 2">
            <a:extLst>
              <a:ext uri="{FF2B5EF4-FFF2-40B4-BE49-F238E27FC236}">
                <a16:creationId xmlns:a16="http://schemas.microsoft.com/office/drawing/2014/main" id="{CFDDF722-2134-44DD-9F42-55A2163355CF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1477394" y="3210685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02.</a:t>
            </a:r>
          </a:p>
        </p:txBody>
      </p:sp>
      <p:sp>
        <p:nvSpPr>
          <p:cNvPr id="133" name="Tijdelijke aanduiding voor verticale tekst 2">
            <a:extLst>
              <a:ext uri="{FF2B5EF4-FFF2-40B4-BE49-F238E27FC236}">
                <a16:creationId xmlns:a16="http://schemas.microsoft.com/office/drawing/2014/main" id="{E2A18408-6710-416E-8413-E2AF616D91BC}"/>
              </a:ext>
            </a:extLst>
          </p:cNvPr>
          <p:cNvSpPr>
            <a:spLocks noGrp="1"/>
          </p:cNvSpPr>
          <p:nvPr>
            <p:ph type="body" orient="vert" idx="14" hasCustomPrompt="1"/>
          </p:nvPr>
        </p:nvSpPr>
        <p:spPr>
          <a:xfrm>
            <a:off x="2063520" y="3651599"/>
            <a:ext cx="3089394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134" name="Tijdelijke aanduiding voor verticale tekst 2">
            <a:extLst>
              <a:ext uri="{FF2B5EF4-FFF2-40B4-BE49-F238E27FC236}">
                <a16:creationId xmlns:a16="http://schemas.microsoft.com/office/drawing/2014/main" id="{432466DB-08EE-4A9B-B739-16F0BD593113}"/>
              </a:ext>
            </a:extLst>
          </p:cNvPr>
          <p:cNvSpPr>
            <a:spLocks noGrp="1"/>
          </p:cNvSpPr>
          <p:nvPr>
            <p:ph type="body" orient="vert" idx="15" hasCustomPrompt="1"/>
          </p:nvPr>
        </p:nvSpPr>
        <p:spPr>
          <a:xfrm>
            <a:off x="1477394" y="3651599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03.</a:t>
            </a:r>
          </a:p>
        </p:txBody>
      </p:sp>
      <p:sp>
        <p:nvSpPr>
          <p:cNvPr id="135" name="Tijdelijke aanduiding voor verticale tekst 2">
            <a:extLst>
              <a:ext uri="{FF2B5EF4-FFF2-40B4-BE49-F238E27FC236}">
                <a16:creationId xmlns:a16="http://schemas.microsoft.com/office/drawing/2014/main" id="{FB1B3F49-2D34-4B2A-8143-8FF9313EDD5E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2063520" y="4092513"/>
            <a:ext cx="3089394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136" name="Tijdelijke aanduiding voor verticale tekst 2">
            <a:extLst>
              <a:ext uri="{FF2B5EF4-FFF2-40B4-BE49-F238E27FC236}">
                <a16:creationId xmlns:a16="http://schemas.microsoft.com/office/drawing/2014/main" id="{90076CCB-0A34-4B58-AD13-14B30D4E58E6}"/>
              </a:ext>
            </a:extLst>
          </p:cNvPr>
          <p:cNvSpPr>
            <a:spLocks noGrp="1"/>
          </p:cNvSpPr>
          <p:nvPr>
            <p:ph type="body" orient="vert" idx="17" hasCustomPrompt="1"/>
          </p:nvPr>
        </p:nvSpPr>
        <p:spPr>
          <a:xfrm>
            <a:off x="1477394" y="4092513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04.</a:t>
            </a:r>
          </a:p>
        </p:txBody>
      </p:sp>
      <p:sp>
        <p:nvSpPr>
          <p:cNvPr id="137" name="Tijdelijke aanduiding voor verticale tekst 2">
            <a:extLst>
              <a:ext uri="{FF2B5EF4-FFF2-40B4-BE49-F238E27FC236}">
                <a16:creationId xmlns:a16="http://schemas.microsoft.com/office/drawing/2014/main" id="{6E4C1E79-BFB4-49E2-B8B4-704FE08A0221}"/>
              </a:ext>
            </a:extLst>
          </p:cNvPr>
          <p:cNvSpPr>
            <a:spLocks noGrp="1"/>
          </p:cNvSpPr>
          <p:nvPr>
            <p:ph type="body" orient="vert" idx="18" hasCustomPrompt="1"/>
          </p:nvPr>
        </p:nvSpPr>
        <p:spPr>
          <a:xfrm>
            <a:off x="2063520" y="4533427"/>
            <a:ext cx="3089394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138" name="Tijdelijke aanduiding voor verticale tekst 2">
            <a:extLst>
              <a:ext uri="{FF2B5EF4-FFF2-40B4-BE49-F238E27FC236}">
                <a16:creationId xmlns:a16="http://schemas.microsoft.com/office/drawing/2014/main" id="{DC76EBBF-0030-4AA1-BF10-48A92A06B59F}"/>
              </a:ext>
            </a:extLst>
          </p:cNvPr>
          <p:cNvSpPr>
            <a:spLocks noGrp="1"/>
          </p:cNvSpPr>
          <p:nvPr>
            <p:ph type="body" orient="vert" idx="19" hasCustomPrompt="1"/>
          </p:nvPr>
        </p:nvSpPr>
        <p:spPr>
          <a:xfrm>
            <a:off x="1477394" y="4533427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05.</a:t>
            </a:r>
          </a:p>
        </p:txBody>
      </p:sp>
      <p:sp>
        <p:nvSpPr>
          <p:cNvPr id="139" name="Tijdelijke aanduiding voor verticale tekst 2">
            <a:extLst>
              <a:ext uri="{FF2B5EF4-FFF2-40B4-BE49-F238E27FC236}">
                <a16:creationId xmlns:a16="http://schemas.microsoft.com/office/drawing/2014/main" id="{5017CD28-C2AF-4032-B589-1423BFA89F05}"/>
              </a:ext>
            </a:extLst>
          </p:cNvPr>
          <p:cNvSpPr>
            <a:spLocks noGrp="1"/>
          </p:cNvSpPr>
          <p:nvPr>
            <p:ph type="body" orient="vert" idx="20" hasCustomPrompt="1"/>
          </p:nvPr>
        </p:nvSpPr>
        <p:spPr>
          <a:xfrm>
            <a:off x="2063520" y="4974341"/>
            <a:ext cx="3089394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140" name="Tijdelijke aanduiding voor verticale tekst 2">
            <a:extLst>
              <a:ext uri="{FF2B5EF4-FFF2-40B4-BE49-F238E27FC236}">
                <a16:creationId xmlns:a16="http://schemas.microsoft.com/office/drawing/2014/main" id="{FBA4AAE8-8D5F-4224-B74C-AFE8DAA7B73B}"/>
              </a:ext>
            </a:extLst>
          </p:cNvPr>
          <p:cNvSpPr>
            <a:spLocks noGrp="1"/>
          </p:cNvSpPr>
          <p:nvPr>
            <p:ph type="body" orient="vert" idx="21" hasCustomPrompt="1"/>
          </p:nvPr>
        </p:nvSpPr>
        <p:spPr>
          <a:xfrm>
            <a:off x="1477394" y="4974341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06.</a:t>
            </a:r>
          </a:p>
        </p:txBody>
      </p:sp>
      <p:sp>
        <p:nvSpPr>
          <p:cNvPr id="141" name="Tijdelijke aanduiding voor verticale tekst 2">
            <a:extLst>
              <a:ext uri="{FF2B5EF4-FFF2-40B4-BE49-F238E27FC236}">
                <a16:creationId xmlns:a16="http://schemas.microsoft.com/office/drawing/2014/main" id="{6805760E-C026-4BB8-A85F-3C2FF927F6F4}"/>
              </a:ext>
            </a:extLst>
          </p:cNvPr>
          <p:cNvSpPr>
            <a:spLocks noGrp="1"/>
          </p:cNvSpPr>
          <p:nvPr>
            <p:ph type="body" orient="vert" idx="22" hasCustomPrompt="1"/>
          </p:nvPr>
        </p:nvSpPr>
        <p:spPr>
          <a:xfrm>
            <a:off x="2063520" y="5415255"/>
            <a:ext cx="3089394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142" name="Tijdelijke aanduiding voor verticale tekst 2">
            <a:extLst>
              <a:ext uri="{FF2B5EF4-FFF2-40B4-BE49-F238E27FC236}">
                <a16:creationId xmlns:a16="http://schemas.microsoft.com/office/drawing/2014/main" id="{230160BE-302E-4C96-96A3-7B349A370C8E}"/>
              </a:ext>
            </a:extLst>
          </p:cNvPr>
          <p:cNvSpPr>
            <a:spLocks noGrp="1"/>
          </p:cNvSpPr>
          <p:nvPr>
            <p:ph type="body" orient="vert" idx="23" hasCustomPrompt="1"/>
          </p:nvPr>
        </p:nvSpPr>
        <p:spPr>
          <a:xfrm>
            <a:off x="1477394" y="5415255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07.</a:t>
            </a:r>
          </a:p>
        </p:txBody>
      </p:sp>
      <p:sp>
        <p:nvSpPr>
          <p:cNvPr id="143" name="Tijdelijke aanduiding voor verticale tekst 2">
            <a:extLst>
              <a:ext uri="{FF2B5EF4-FFF2-40B4-BE49-F238E27FC236}">
                <a16:creationId xmlns:a16="http://schemas.microsoft.com/office/drawing/2014/main" id="{A7A2C18B-31F8-41AE-9CE0-F6E0827E24D3}"/>
              </a:ext>
            </a:extLst>
          </p:cNvPr>
          <p:cNvSpPr>
            <a:spLocks noGrp="1"/>
          </p:cNvSpPr>
          <p:nvPr>
            <p:ph type="body" orient="vert" idx="24" hasCustomPrompt="1"/>
          </p:nvPr>
        </p:nvSpPr>
        <p:spPr>
          <a:xfrm>
            <a:off x="2063520" y="5856170"/>
            <a:ext cx="3089394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144" name="Tijdelijke aanduiding voor verticale tekst 2">
            <a:extLst>
              <a:ext uri="{FF2B5EF4-FFF2-40B4-BE49-F238E27FC236}">
                <a16:creationId xmlns:a16="http://schemas.microsoft.com/office/drawing/2014/main" id="{5863A4F4-EC3F-4D3A-BA06-224079A5A54A}"/>
              </a:ext>
            </a:extLst>
          </p:cNvPr>
          <p:cNvSpPr>
            <a:spLocks noGrp="1"/>
          </p:cNvSpPr>
          <p:nvPr>
            <p:ph type="body" orient="vert" idx="25" hasCustomPrompt="1"/>
          </p:nvPr>
        </p:nvSpPr>
        <p:spPr>
          <a:xfrm>
            <a:off x="1477394" y="5856170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08.</a:t>
            </a:r>
          </a:p>
        </p:txBody>
      </p:sp>
      <p:grpSp>
        <p:nvGrpSpPr>
          <p:cNvPr id="12" name="Groep 11">
            <a:extLst>
              <a:ext uri="{FF2B5EF4-FFF2-40B4-BE49-F238E27FC236}">
                <a16:creationId xmlns:a16="http://schemas.microsoft.com/office/drawing/2014/main" id="{2FA1C155-D212-49FA-9B8E-41434C3D9D95}"/>
              </a:ext>
            </a:extLst>
          </p:cNvPr>
          <p:cNvGrpSpPr/>
          <p:nvPr userDrawn="1"/>
        </p:nvGrpSpPr>
        <p:grpSpPr>
          <a:xfrm>
            <a:off x="1372576" y="2407000"/>
            <a:ext cx="7648699" cy="4451000"/>
            <a:chOff x="1372576" y="2407000"/>
            <a:chExt cx="7648699" cy="4248000"/>
          </a:xfrm>
        </p:grpSpPr>
        <p:cxnSp>
          <p:nvCxnSpPr>
            <p:cNvPr id="149" name="LIJN">
              <a:extLst>
                <a:ext uri="{FF2B5EF4-FFF2-40B4-BE49-F238E27FC236}">
                  <a16:creationId xmlns:a16="http://schemas.microsoft.com/office/drawing/2014/main" id="{BA62C54E-227F-42ED-92C8-200BB48F8F7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72576" y="2407000"/>
              <a:ext cx="0" cy="4248000"/>
            </a:xfrm>
            <a:prstGeom prst="line">
              <a:avLst/>
            </a:prstGeom>
            <a:ln w="7200" cap="rnd">
              <a:solidFill>
                <a:schemeClr val="tx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LIJN">
              <a:extLst>
                <a:ext uri="{FF2B5EF4-FFF2-40B4-BE49-F238E27FC236}">
                  <a16:creationId xmlns:a16="http://schemas.microsoft.com/office/drawing/2014/main" id="{CC29460A-8B20-472D-9034-8BBE7A3BBD0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021275" y="2407000"/>
              <a:ext cx="0" cy="4248000"/>
            </a:xfrm>
            <a:prstGeom prst="line">
              <a:avLst/>
            </a:prstGeom>
            <a:ln w="7200" cap="rnd">
              <a:solidFill>
                <a:schemeClr val="tx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HAAK LIJN">
            <a:extLst>
              <a:ext uri="{FF2B5EF4-FFF2-40B4-BE49-F238E27FC236}">
                <a16:creationId xmlns:a16="http://schemas.microsoft.com/office/drawing/2014/main" id="{7122AD50-F3F1-4256-ADF3-4B8573614B2B}"/>
              </a:ext>
            </a:extLst>
          </p:cNvPr>
          <p:cNvGrpSpPr/>
          <p:nvPr userDrawn="1"/>
        </p:nvGrpSpPr>
        <p:grpSpPr>
          <a:xfrm>
            <a:off x="540812" y="0"/>
            <a:ext cx="76800" cy="6858000"/>
            <a:chOff x="578912" y="0"/>
            <a:chExt cx="76800" cy="6858000"/>
          </a:xfrm>
        </p:grpSpPr>
        <p:cxnSp>
          <p:nvCxnSpPr>
            <p:cNvPr id="160" name="LIJN">
              <a:extLst>
                <a:ext uri="{FF2B5EF4-FFF2-40B4-BE49-F238E27FC236}">
                  <a16:creationId xmlns:a16="http://schemas.microsoft.com/office/drawing/2014/main" id="{203731BA-F1DE-4ED7-8E83-4A678442F8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900113"/>
              <a:ext cx="0" cy="5957887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1" name="Graphic 160">
              <a:extLst>
                <a:ext uri="{FF2B5EF4-FFF2-40B4-BE49-F238E27FC236}">
                  <a16:creationId xmlns:a16="http://schemas.microsoft.com/office/drawing/2014/main" id="{C1FE5A50-3822-49B5-AF54-D3AE438FD3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78912" y="652464"/>
              <a:ext cx="76800" cy="201600"/>
            </a:xfrm>
            <a:prstGeom prst="rect">
              <a:avLst/>
            </a:prstGeom>
          </p:spPr>
        </p:pic>
        <p:cxnSp>
          <p:nvCxnSpPr>
            <p:cNvPr id="162" name="LIJN">
              <a:extLst>
                <a:ext uri="{FF2B5EF4-FFF2-40B4-BE49-F238E27FC236}">
                  <a16:creationId xmlns:a16="http://schemas.microsoft.com/office/drawing/2014/main" id="{445A95D7-522E-4045-BCEC-ADD5199B31F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0"/>
              <a:ext cx="0" cy="595314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ijdelijke aanduiding voor verticale tekst 2">
            <a:extLst>
              <a:ext uri="{FF2B5EF4-FFF2-40B4-BE49-F238E27FC236}">
                <a16:creationId xmlns:a16="http://schemas.microsoft.com/office/drawing/2014/main" id="{159BAF31-401A-4522-8239-DF2606BF8C84}"/>
              </a:ext>
            </a:extLst>
          </p:cNvPr>
          <p:cNvSpPr>
            <a:spLocks noGrp="1"/>
          </p:cNvSpPr>
          <p:nvPr>
            <p:ph type="body" orient="vert" idx="26" hasCustomPrompt="1"/>
          </p:nvPr>
        </p:nvSpPr>
        <p:spPr>
          <a:xfrm>
            <a:off x="5823817" y="2769771"/>
            <a:ext cx="3089394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38" name="Tijdelijke aanduiding voor verticale tekst 2">
            <a:extLst>
              <a:ext uri="{FF2B5EF4-FFF2-40B4-BE49-F238E27FC236}">
                <a16:creationId xmlns:a16="http://schemas.microsoft.com/office/drawing/2014/main" id="{7699DD38-CBE1-49F3-B134-D210BF837DBC}"/>
              </a:ext>
            </a:extLst>
          </p:cNvPr>
          <p:cNvSpPr>
            <a:spLocks noGrp="1"/>
          </p:cNvSpPr>
          <p:nvPr>
            <p:ph type="body" orient="vert" idx="27" hasCustomPrompt="1"/>
          </p:nvPr>
        </p:nvSpPr>
        <p:spPr>
          <a:xfrm>
            <a:off x="5237691" y="2769771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09.</a:t>
            </a:r>
          </a:p>
        </p:txBody>
      </p:sp>
      <p:sp>
        <p:nvSpPr>
          <p:cNvPr id="39" name="Tijdelijke aanduiding voor verticale tekst 2">
            <a:extLst>
              <a:ext uri="{FF2B5EF4-FFF2-40B4-BE49-F238E27FC236}">
                <a16:creationId xmlns:a16="http://schemas.microsoft.com/office/drawing/2014/main" id="{139E2BA3-2E7E-4A78-9EC4-D3DAD4BBE7B0}"/>
              </a:ext>
            </a:extLst>
          </p:cNvPr>
          <p:cNvSpPr>
            <a:spLocks noGrp="1"/>
          </p:cNvSpPr>
          <p:nvPr>
            <p:ph type="body" orient="vert" idx="28" hasCustomPrompt="1"/>
          </p:nvPr>
        </p:nvSpPr>
        <p:spPr>
          <a:xfrm>
            <a:off x="5823817" y="3210685"/>
            <a:ext cx="3089394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40" name="Tijdelijke aanduiding voor verticale tekst 2">
            <a:extLst>
              <a:ext uri="{FF2B5EF4-FFF2-40B4-BE49-F238E27FC236}">
                <a16:creationId xmlns:a16="http://schemas.microsoft.com/office/drawing/2014/main" id="{38FB84D3-2688-4F98-9FA5-C5F2C41CB727}"/>
              </a:ext>
            </a:extLst>
          </p:cNvPr>
          <p:cNvSpPr>
            <a:spLocks noGrp="1"/>
          </p:cNvSpPr>
          <p:nvPr>
            <p:ph type="body" orient="vert" idx="29" hasCustomPrompt="1"/>
          </p:nvPr>
        </p:nvSpPr>
        <p:spPr>
          <a:xfrm>
            <a:off x="5237691" y="3210685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10.</a:t>
            </a:r>
          </a:p>
        </p:txBody>
      </p:sp>
      <p:sp>
        <p:nvSpPr>
          <p:cNvPr id="41" name="Tijdelijke aanduiding voor verticale tekst 2">
            <a:extLst>
              <a:ext uri="{FF2B5EF4-FFF2-40B4-BE49-F238E27FC236}">
                <a16:creationId xmlns:a16="http://schemas.microsoft.com/office/drawing/2014/main" id="{00A315A9-D390-4556-A3F2-7E26F96CB535}"/>
              </a:ext>
            </a:extLst>
          </p:cNvPr>
          <p:cNvSpPr>
            <a:spLocks noGrp="1"/>
          </p:cNvSpPr>
          <p:nvPr>
            <p:ph type="body" orient="vert" idx="30" hasCustomPrompt="1"/>
          </p:nvPr>
        </p:nvSpPr>
        <p:spPr>
          <a:xfrm>
            <a:off x="5823817" y="3651599"/>
            <a:ext cx="3089394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42" name="Tijdelijke aanduiding voor verticale tekst 2">
            <a:extLst>
              <a:ext uri="{FF2B5EF4-FFF2-40B4-BE49-F238E27FC236}">
                <a16:creationId xmlns:a16="http://schemas.microsoft.com/office/drawing/2014/main" id="{549A183C-5680-4674-966F-9F9037BAB937}"/>
              </a:ext>
            </a:extLst>
          </p:cNvPr>
          <p:cNvSpPr>
            <a:spLocks noGrp="1"/>
          </p:cNvSpPr>
          <p:nvPr>
            <p:ph type="body" orient="vert" idx="31" hasCustomPrompt="1"/>
          </p:nvPr>
        </p:nvSpPr>
        <p:spPr>
          <a:xfrm>
            <a:off x="5237691" y="3651599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11.</a:t>
            </a:r>
          </a:p>
        </p:txBody>
      </p:sp>
      <p:sp>
        <p:nvSpPr>
          <p:cNvPr id="43" name="Tijdelijke aanduiding voor verticale tekst 2">
            <a:extLst>
              <a:ext uri="{FF2B5EF4-FFF2-40B4-BE49-F238E27FC236}">
                <a16:creationId xmlns:a16="http://schemas.microsoft.com/office/drawing/2014/main" id="{CFC607E6-BA85-4065-910B-042AA1A77F40}"/>
              </a:ext>
            </a:extLst>
          </p:cNvPr>
          <p:cNvSpPr>
            <a:spLocks noGrp="1"/>
          </p:cNvSpPr>
          <p:nvPr>
            <p:ph type="body" orient="vert" idx="32" hasCustomPrompt="1"/>
          </p:nvPr>
        </p:nvSpPr>
        <p:spPr>
          <a:xfrm>
            <a:off x="5823817" y="4092513"/>
            <a:ext cx="3089394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44" name="Tijdelijke aanduiding voor verticale tekst 2">
            <a:extLst>
              <a:ext uri="{FF2B5EF4-FFF2-40B4-BE49-F238E27FC236}">
                <a16:creationId xmlns:a16="http://schemas.microsoft.com/office/drawing/2014/main" id="{943BB5C3-FAA3-48A0-941A-CC3CDDD055B8}"/>
              </a:ext>
            </a:extLst>
          </p:cNvPr>
          <p:cNvSpPr>
            <a:spLocks noGrp="1"/>
          </p:cNvSpPr>
          <p:nvPr>
            <p:ph type="body" orient="vert" idx="33" hasCustomPrompt="1"/>
          </p:nvPr>
        </p:nvSpPr>
        <p:spPr>
          <a:xfrm>
            <a:off x="5237691" y="4092513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12.</a:t>
            </a:r>
          </a:p>
        </p:txBody>
      </p:sp>
      <p:sp>
        <p:nvSpPr>
          <p:cNvPr id="45" name="Tijdelijke aanduiding voor verticale tekst 2">
            <a:extLst>
              <a:ext uri="{FF2B5EF4-FFF2-40B4-BE49-F238E27FC236}">
                <a16:creationId xmlns:a16="http://schemas.microsoft.com/office/drawing/2014/main" id="{EF601F0D-CE41-43DA-B00B-A7D60F7DA54D}"/>
              </a:ext>
            </a:extLst>
          </p:cNvPr>
          <p:cNvSpPr>
            <a:spLocks noGrp="1"/>
          </p:cNvSpPr>
          <p:nvPr>
            <p:ph type="body" orient="vert" idx="34" hasCustomPrompt="1"/>
          </p:nvPr>
        </p:nvSpPr>
        <p:spPr>
          <a:xfrm>
            <a:off x="5823817" y="4533427"/>
            <a:ext cx="3089394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46" name="Tijdelijke aanduiding voor verticale tekst 2">
            <a:extLst>
              <a:ext uri="{FF2B5EF4-FFF2-40B4-BE49-F238E27FC236}">
                <a16:creationId xmlns:a16="http://schemas.microsoft.com/office/drawing/2014/main" id="{E1D3C620-65F9-41B7-AA68-735B7415C21E}"/>
              </a:ext>
            </a:extLst>
          </p:cNvPr>
          <p:cNvSpPr>
            <a:spLocks noGrp="1"/>
          </p:cNvSpPr>
          <p:nvPr>
            <p:ph type="body" orient="vert" idx="35" hasCustomPrompt="1"/>
          </p:nvPr>
        </p:nvSpPr>
        <p:spPr>
          <a:xfrm>
            <a:off x="5237691" y="4533427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13.</a:t>
            </a:r>
          </a:p>
        </p:txBody>
      </p:sp>
      <p:sp>
        <p:nvSpPr>
          <p:cNvPr id="47" name="Tijdelijke aanduiding voor verticale tekst 2">
            <a:extLst>
              <a:ext uri="{FF2B5EF4-FFF2-40B4-BE49-F238E27FC236}">
                <a16:creationId xmlns:a16="http://schemas.microsoft.com/office/drawing/2014/main" id="{3C04333A-416D-4964-954C-3521DDB3317E}"/>
              </a:ext>
            </a:extLst>
          </p:cNvPr>
          <p:cNvSpPr>
            <a:spLocks noGrp="1"/>
          </p:cNvSpPr>
          <p:nvPr>
            <p:ph type="body" orient="vert" idx="36" hasCustomPrompt="1"/>
          </p:nvPr>
        </p:nvSpPr>
        <p:spPr>
          <a:xfrm>
            <a:off x="5823817" y="4974341"/>
            <a:ext cx="3089394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48" name="Tijdelijke aanduiding voor verticale tekst 2">
            <a:extLst>
              <a:ext uri="{FF2B5EF4-FFF2-40B4-BE49-F238E27FC236}">
                <a16:creationId xmlns:a16="http://schemas.microsoft.com/office/drawing/2014/main" id="{4FC49E30-4FA8-4F0A-944A-6C1A822C18A5}"/>
              </a:ext>
            </a:extLst>
          </p:cNvPr>
          <p:cNvSpPr>
            <a:spLocks noGrp="1"/>
          </p:cNvSpPr>
          <p:nvPr>
            <p:ph type="body" orient="vert" idx="37" hasCustomPrompt="1"/>
          </p:nvPr>
        </p:nvSpPr>
        <p:spPr>
          <a:xfrm>
            <a:off x="5237691" y="4974341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14.</a:t>
            </a:r>
          </a:p>
        </p:txBody>
      </p:sp>
      <p:sp>
        <p:nvSpPr>
          <p:cNvPr id="49" name="Tijdelijke aanduiding voor verticale tekst 2">
            <a:extLst>
              <a:ext uri="{FF2B5EF4-FFF2-40B4-BE49-F238E27FC236}">
                <a16:creationId xmlns:a16="http://schemas.microsoft.com/office/drawing/2014/main" id="{8E23D2B4-97F7-4CE2-BC69-CEC7CBDC49ED}"/>
              </a:ext>
            </a:extLst>
          </p:cNvPr>
          <p:cNvSpPr>
            <a:spLocks noGrp="1"/>
          </p:cNvSpPr>
          <p:nvPr>
            <p:ph type="body" orient="vert" idx="38" hasCustomPrompt="1"/>
          </p:nvPr>
        </p:nvSpPr>
        <p:spPr>
          <a:xfrm>
            <a:off x="5823817" y="5415255"/>
            <a:ext cx="3089394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50" name="Tijdelijke aanduiding voor verticale tekst 2">
            <a:extLst>
              <a:ext uri="{FF2B5EF4-FFF2-40B4-BE49-F238E27FC236}">
                <a16:creationId xmlns:a16="http://schemas.microsoft.com/office/drawing/2014/main" id="{B98D1A3C-5F1B-4B81-8873-18B6470606EC}"/>
              </a:ext>
            </a:extLst>
          </p:cNvPr>
          <p:cNvSpPr>
            <a:spLocks noGrp="1"/>
          </p:cNvSpPr>
          <p:nvPr>
            <p:ph type="body" orient="vert" idx="39" hasCustomPrompt="1"/>
          </p:nvPr>
        </p:nvSpPr>
        <p:spPr>
          <a:xfrm>
            <a:off x="5237691" y="5415255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15.</a:t>
            </a:r>
          </a:p>
        </p:txBody>
      </p:sp>
      <p:sp>
        <p:nvSpPr>
          <p:cNvPr id="51" name="Tijdelijke aanduiding voor verticale tekst 2">
            <a:extLst>
              <a:ext uri="{FF2B5EF4-FFF2-40B4-BE49-F238E27FC236}">
                <a16:creationId xmlns:a16="http://schemas.microsoft.com/office/drawing/2014/main" id="{B29D1E31-7886-4731-8E0D-12B2188B6ACE}"/>
              </a:ext>
            </a:extLst>
          </p:cNvPr>
          <p:cNvSpPr>
            <a:spLocks noGrp="1"/>
          </p:cNvSpPr>
          <p:nvPr>
            <p:ph type="body" orient="vert" idx="40" hasCustomPrompt="1"/>
          </p:nvPr>
        </p:nvSpPr>
        <p:spPr>
          <a:xfrm>
            <a:off x="5823817" y="5856170"/>
            <a:ext cx="3089394" cy="236684"/>
          </a:xfrm>
        </p:spPr>
        <p:txBody>
          <a:bodyPr vert="horz" lIns="0" tIns="0" rIns="0" bIns="0" anchor="ctr"/>
          <a:lstStyle>
            <a:lvl1pPr marL="0" indent="0">
              <a:buFontTx/>
              <a:buNone/>
              <a:defRPr sz="1800" b="1" cap="all" baseline="0">
                <a:solidFill>
                  <a:schemeClr val="tx1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</a:t>
            </a:r>
          </a:p>
        </p:txBody>
      </p:sp>
      <p:sp>
        <p:nvSpPr>
          <p:cNvPr id="52" name="Tijdelijke aanduiding voor verticale tekst 2">
            <a:extLst>
              <a:ext uri="{FF2B5EF4-FFF2-40B4-BE49-F238E27FC236}">
                <a16:creationId xmlns:a16="http://schemas.microsoft.com/office/drawing/2014/main" id="{A338A0D5-3C79-4D00-BF67-5930E6B0A414}"/>
              </a:ext>
            </a:extLst>
          </p:cNvPr>
          <p:cNvSpPr>
            <a:spLocks noGrp="1"/>
          </p:cNvSpPr>
          <p:nvPr>
            <p:ph type="body" orient="vert" idx="41" hasCustomPrompt="1"/>
          </p:nvPr>
        </p:nvSpPr>
        <p:spPr>
          <a:xfrm>
            <a:off x="5237691" y="5856170"/>
            <a:ext cx="517921" cy="236684"/>
          </a:xfr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800" b="1" cap="all" baseline="0">
                <a:solidFill>
                  <a:schemeClr val="tx2"/>
                </a:solidFill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16.</a:t>
            </a:r>
          </a:p>
        </p:txBody>
      </p:sp>
      <p:sp>
        <p:nvSpPr>
          <p:cNvPr id="6" name="Subtitel">
            <a:extLst>
              <a:ext uri="{FF2B5EF4-FFF2-40B4-BE49-F238E27FC236}">
                <a16:creationId xmlns:a16="http://schemas.microsoft.com/office/drawing/2014/main" id="{D087FE13-DC03-4A42-925F-D0677F5B0C5C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4" y="924516"/>
            <a:ext cx="10827096" cy="349200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Name presentation</a:t>
            </a:r>
            <a:endParaRPr lang="en-GB" dirty="0"/>
          </a:p>
        </p:txBody>
      </p:sp>
      <p:sp>
        <p:nvSpPr>
          <p:cNvPr id="7" name="Titel">
            <a:extLst>
              <a:ext uri="{FF2B5EF4-FFF2-40B4-BE49-F238E27FC236}">
                <a16:creationId xmlns:a16="http://schemas.microsoft.com/office/drawing/2014/main" id="{8DF4131D-4D75-4BED-8DFA-0D0179676F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21147390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decel="5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75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75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75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75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75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75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decel="100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75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decel="100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75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decel="100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decel="100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0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1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2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3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4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5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6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7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8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9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0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4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4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1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6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2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6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3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7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4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7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7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8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9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0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1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2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3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4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7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9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6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0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6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7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2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7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NU (INTERACTIV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" name="INSTRUCTION">
            <a:extLst>
              <a:ext uri="{FF2B5EF4-FFF2-40B4-BE49-F238E27FC236}">
                <a16:creationId xmlns:a16="http://schemas.microsoft.com/office/drawing/2014/main" id="{BD753D33-8C70-4CDD-AA86-613F0EB6F949}"/>
              </a:ext>
            </a:extLst>
          </p:cNvPr>
          <p:cNvGrpSpPr/>
          <p:nvPr userDrawn="1"/>
        </p:nvGrpSpPr>
        <p:grpSpPr>
          <a:xfrm>
            <a:off x="-4433654" y="1"/>
            <a:ext cx="3693386" cy="6582443"/>
            <a:chOff x="-3786437" y="1"/>
            <a:chExt cx="3693386" cy="6582443"/>
          </a:xfrm>
        </p:grpSpPr>
        <p:sp>
          <p:nvSpPr>
            <p:cNvPr id="192" name="Rechthoek 191">
              <a:extLst>
                <a:ext uri="{FF2B5EF4-FFF2-40B4-BE49-F238E27FC236}">
                  <a16:creationId xmlns:a16="http://schemas.microsoft.com/office/drawing/2014/main" id="{D82CAF1B-E24D-4E19-8434-A846E2EE47A9}"/>
                </a:ext>
              </a:extLst>
            </p:cNvPr>
            <p:cNvSpPr/>
            <p:nvPr userDrawn="1"/>
          </p:nvSpPr>
          <p:spPr>
            <a:xfrm>
              <a:off x="-3786165" y="1"/>
              <a:ext cx="3593091" cy="58548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AN ICON</a:t>
              </a:r>
            </a:p>
          </p:txBody>
        </p:sp>
        <p:sp>
          <p:nvSpPr>
            <p:cNvPr id="193" name="Rechthoek 192">
              <a:extLst>
                <a:ext uri="{FF2B5EF4-FFF2-40B4-BE49-F238E27FC236}">
                  <a16:creationId xmlns:a16="http://schemas.microsoft.com/office/drawing/2014/main" id="{ADF5B1FB-6ECB-41C8-8656-8A663ABF4059}"/>
                </a:ext>
              </a:extLst>
            </p:cNvPr>
            <p:cNvSpPr/>
            <p:nvPr userDrawn="1"/>
          </p:nvSpPr>
          <p:spPr>
            <a:xfrm>
              <a:off x="-3786437" y="5754444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195" name="Ovaal 194">
              <a:extLst>
                <a:ext uri="{FF2B5EF4-FFF2-40B4-BE49-F238E27FC236}">
                  <a16:creationId xmlns:a16="http://schemas.microsoft.com/office/drawing/2014/main" id="{C49907FC-4D17-4010-9E60-01C3F5C9217A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97" name="Rechthoek 196">
              <a:extLst>
                <a:ext uri="{FF2B5EF4-FFF2-40B4-BE49-F238E27FC236}">
                  <a16:creationId xmlns:a16="http://schemas.microsoft.com/office/drawing/2014/main" id="{CD1E95C5-4E81-4AB8-A9AC-F3630C390DAC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icon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icon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200" name="Groep 199">
              <a:extLst>
                <a:ext uri="{FF2B5EF4-FFF2-40B4-BE49-F238E27FC236}">
                  <a16:creationId xmlns:a16="http://schemas.microsoft.com/office/drawing/2014/main" id="{FA1F15EC-18B1-426D-ACE5-C93F09406D15}"/>
                </a:ext>
              </a:extLst>
            </p:cNvPr>
            <p:cNvGrpSpPr/>
            <p:nvPr userDrawn="1"/>
          </p:nvGrpSpPr>
          <p:grpSpPr>
            <a:xfrm>
              <a:off x="-3316179" y="1231351"/>
              <a:ext cx="294789" cy="318834"/>
              <a:chOff x="14466489" y="1001522"/>
              <a:chExt cx="290627" cy="314333"/>
            </a:xfrm>
          </p:grpSpPr>
          <p:sp>
            <p:nvSpPr>
              <p:cNvPr id="369" name="Rechthoek 368">
                <a:extLst>
                  <a:ext uri="{FF2B5EF4-FFF2-40B4-BE49-F238E27FC236}">
                    <a16:creationId xmlns:a16="http://schemas.microsoft.com/office/drawing/2014/main" id="{DCA032B1-38E3-40F4-9EA5-491A7B560D9F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70" name="Ovaal 369">
                <a:extLst>
                  <a:ext uri="{FF2B5EF4-FFF2-40B4-BE49-F238E27FC236}">
                    <a16:creationId xmlns:a16="http://schemas.microsoft.com/office/drawing/2014/main" id="{A5E3E866-B8B3-4249-ADDF-0D2A01EC33B2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71" name="Vrije vorm: vorm 370">
                <a:extLst>
                  <a:ext uri="{FF2B5EF4-FFF2-40B4-BE49-F238E27FC236}">
                    <a16:creationId xmlns:a16="http://schemas.microsoft.com/office/drawing/2014/main" id="{6911B8EB-E5C5-4E46-AD00-C55548DC341B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72" name="Rechthoek: afgeronde hoeken 371">
                <a:extLst>
                  <a:ext uri="{FF2B5EF4-FFF2-40B4-BE49-F238E27FC236}">
                    <a16:creationId xmlns:a16="http://schemas.microsoft.com/office/drawing/2014/main" id="{FCCB62A5-5791-49E3-8A3B-417B651459D5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373" name="Rechte verbindingslijn 372">
                <a:extLst>
                  <a:ext uri="{FF2B5EF4-FFF2-40B4-BE49-F238E27FC236}">
                    <a16:creationId xmlns:a16="http://schemas.microsoft.com/office/drawing/2014/main" id="{A7A229BC-D496-43A4-B4A2-C616CA65EDC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74" name="Rechte verbindingslijn 373">
                <a:extLst>
                  <a:ext uri="{FF2B5EF4-FFF2-40B4-BE49-F238E27FC236}">
                    <a16:creationId xmlns:a16="http://schemas.microsoft.com/office/drawing/2014/main" id="{E74782E5-D56A-408A-B1C6-766032F7F932}"/>
                  </a:ext>
                </a:extLst>
              </p:cNvPr>
              <p:cNvCxnSpPr>
                <a:cxnSpLocks/>
                <a:stCxn id="372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201" name="Ovaal 200">
              <a:extLst>
                <a:ext uri="{FF2B5EF4-FFF2-40B4-BE49-F238E27FC236}">
                  <a16:creationId xmlns:a16="http://schemas.microsoft.com/office/drawing/2014/main" id="{A0106EC4-870A-497C-8EA5-AEFB50719A07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03" name="Rechthoek 202">
              <a:extLst>
                <a:ext uri="{FF2B5EF4-FFF2-40B4-BE49-F238E27FC236}">
                  <a16:creationId xmlns:a16="http://schemas.microsoft.com/office/drawing/2014/main" id="{19007C44-1529-4ED9-8A44-87C5C056DD38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icon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204" name="Groep 203">
              <a:extLst>
                <a:ext uri="{FF2B5EF4-FFF2-40B4-BE49-F238E27FC236}">
                  <a16:creationId xmlns:a16="http://schemas.microsoft.com/office/drawing/2014/main" id="{8361BF46-1963-48C7-BB27-55D181FECEE3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366" name="Rechthoek 365">
                <a:extLst>
                  <a:ext uri="{FF2B5EF4-FFF2-40B4-BE49-F238E27FC236}">
                    <a16:creationId xmlns:a16="http://schemas.microsoft.com/office/drawing/2014/main" id="{C3BCEE88-DF4E-4764-921F-1C13886FF82C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367" name="Rechte verbindingslijn 366">
                <a:extLst>
                  <a:ext uri="{FF2B5EF4-FFF2-40B4-BE49-F238E27FC236}">
                    <a16:creationId xmlns:a16="http://schemas.microsoft.com/office/drawing/2014/main" id="{A89F5CF0-FB88-4506-AB30-9BD1C9323DEC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368" name="Gelijkbenige driehoek 367">
                <a:extLst>
                  <a:ext uri="{FF2B5EF4-FFF2-40B4-BE49-F238E27FC236}">
                    <a16:creationId xmlns:a16="http://schemas.microsoft.com/office/drawing/2014/main" id="{E078D794-2D9A-44EF-9194-0A1608FDA88E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208" name="Ovaal 207">
              <a:extLst>
                <a:ext uri="{FF2B5EF4-FFF2-40B4-BE49-F238E27FC236}">
                  <a16:creationId xmlns:a16="http://schemas.microsoft.com/office/drawing/2014/main" id="{74D3036D-324C-454F-9AE1-1893B5A2D93D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27" name="Rechthoek 326">
              <a:extLst>
                <a:ext uri="{FF2B5EF4-FFF2-40B4-BE49-F238E27FC236}">
                  <a16:creationId xmlns:a16="http://schemas.microsoft.com/office/drawing/2014/main" id="{9C27A80F-FE90-4F02-8702-044E52AE1BC3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79034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icon, go to the tab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icon itself with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icon frame with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brackets.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328" name="Groep 327">
              <a:extLst>
                <a:ext uri="{FF2B5EF4-FFF2-40B4-BE49-F238E27FC236}">
                  <a16:creationId xmlns:a16="http://schemas.microsoft.com/office/drawing/2014/main" id="{09101553-2989-451F-A3CE-5EA36C71B71B}"/>
                </a:ext>
              </a:extLst>
            </p:cNvPr>
            <p:cNvGrpSpPr/>
            <p:nvPr userDrawn="1"/>
          </p:nvGrpSpPr>
          <p:grpSpPr>
            <a:xfrm>
              <a:off x="-3441613" y="3457758"/>
              <a:ext cx="622283" cy="612920"/>
              <a:chOff x="12617641" y="3403239"/>
              <a:chExt cx="752963" cy="741634"/>
            </a:xfrm>
          </p:grpSpPr>
          <p:grpSp>
            <p:nvGrpSpPr>
              <p:cNvPr id="350" name="Groep 349">
                <a:extLst>
                  <a:ext uri="{FF2B5EF4-FFF2-40B4-BE49-F238E27FC236}">
                    <a16:creationId xmlns:a16="http://schemas.microsoft.com/office/drawing/2014/main" id="{77DFEB35-CCF8-41C4-AB5F-FCC71D6FC1D9}"/>
                  </a:ext>
                </a:extLst>
              </p:cNvPr>
              <p:cNvGrpSpPr/>
              <p:nvPr userDrawn="1"/>
            </p:nvGrpSpPr>
            <p:grpSpPr>
              <a:xfrm>
                <a:off x="12771530" y="3403239"/>
                <a:ext cx="467176" cy="448491"/>
                <a:chOff x="12782157" y="3403239"/>
                <a:chExt cx="467176" cy="448491"/>
              </a:xfrm>
            </p:grpSpPr>
            <p:grpSp>
              <p:nvGrpSpPr>
                <p:cNvPr id="353" name="Groep 352">
                  <a:extLst>
                    <a:ext uri="{FF2B5EF4-FFF2-40B4-BE49-F238E27FC236}">
                      <a16:creationId xmlns:a16="http://schemas.microsoft.com/office/drawing/2014/main" id="{788DB6E5-A8C0-4509-A31F-FB4CE4E14DFF}"/>
                    </a:ext>
                  </a:extLst>
                </p:cNvPr>
                <p:cNvGrpSpPr/>
                <p:nvPr userDrawn="1"/>
              </p:nvGrpSpPr>
              <p:grpSpPr>
                <a:xfrm>
                  <a:off x="12782157" y="3403239"/>
                  <a:ext cx="412976" cy="396132"/>
                  <a:chOff x="13554906" y="3320109"/>
                  <a:chExt cx="443917" cy="425811"/>
                </a:xfrm>
              </p:grpSpPr>
              <p:grpSp>
                <p:nvGrpSpPr>
                  <p:cNvPr id="360" name="Groep 359">
                    <a:extLst>
                      <a:ext uri="{FF2B5EF4-FFF2-40B4-BE49-F238E27FC236}">
                        <a16:creationId xmlns:a16="http://schemas.microsoft.com/office/drawing/2014/main" id="{56DCDAA4-88AF-437F-AECE-4E46F8DEAFC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7" cy="425811"/>
                    <a:chOff x="12909684" y="1276143"/>
                    <a:chExt cx="443917" cy="425811"/>
                  </a:xfrm>
                </p:grpSpPr>
                <p:sp>
                  <p:nvSpPr>
                    <p:cNvPr id="363" name="Rechthoek 362">
                      <a:extLst>
                        <a:ext uri="{FF2B5EF4-FFF2-40B4-BE49-F238E27FC236}">
                          <a16:creationId xmlns:a16="http://schemas.microsoft.com/office/drawing/2014/main" id="{B4E7CFDA-573A-4854-8716-BA0BFA1217E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9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364" name="Rechthoek 363">
                      <a:extLst>
                        <a:ext uri="{FF2B5EF4-FFF2-40B4-BE49-F238E27FC236}">
                          <a16:creationId xmlns:a16="http://schemas.microsoft.com/office/drawing/2014/main" id="{35014AE3-A3D2-4F92-87DC-35DE083BA22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365" name="Ovaal 364">
                      <a:extLst>
                        <a:ext uri="{FF2B5EF4-FFF2-40B4-BE49-F238E27FC236}">
                          <a16:creationId xmlns:a16="http://schemas.microsoft.com/office/drawing/2014/main" id="{6A4D8D67-FCCB-496D-AA88-8E357A619BC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361" name="Afbeelding 360">
                    <a:extLst>
                      <a:ext uri="{FF2B5EF4-FFF2-40B4-BE49-F238E27FC236}">
                        <a16:creationId xmlns:a16="http://schemas.microsoft.com/office/drawing/2014/main" id="{3BFF806F-05A0-4F14-9D1D-971B858E1652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1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362" name="Afbeelding 361">
                    <a:extLst>
                      <a:ext uri="{FF2B5EF4-FFF2-40B4-BE49-F238E27FC236}">
                        <a16:creationId xmlns:a16="http://schemas.microsoft.com/office/drawing/2014/main" id="{66162774-92D3-4F5A-91A5-C1EA8A3B9035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49265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54" name="Groep 353">
                  <a:extLst>
                    <a:ext uri="{FF2B5EF4-FFF2-40B4-BE49-F238E27FC236}">
                      <a16:creationId xmlns:a16="http://schemas.microsoft.com/office/drawing/2014/main" id="{64575C70-1D22-4041-87D8-56440E2F5016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358" name="Rechthoek 357">
                    <a:extLst>
                      <a:ext uri="{FF2B5EF4-FFF2-40B4-BE49-F238E27FC236}">
                        <a16:creationId xmlns:a16="http://schemas.microsoft.com/office/drawing/2014/main" id="{55182776-611A-40C0-8089-AA37A04F255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59" name="Rechthoek 358">
                    <a:extLst>
                      <a:ext uri="{FF2B5EF4-FFF2-40B4-BE49-F238E27FC236}">
                        <a16:creationId xmlns:a16="http://schemas.microsoft.com/office/drawing/2014/main" id="{D9481E60-C3AD-4163-82B9-E26EEC8EE5D7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355" name="Groep 354">
                  <a:extLst>
                    <a:ext uri="{FF2B5EF4-FFF2-40B4-BE49-F238E27FC236}">
                      <a16:creationId xmlns:a16="http://schemas.microsoft.com/office/drawing/2014/main" id="{22B42466-27DF-4C53-AD71-CCCCBD7942D2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356" name="Rechthoek 355">
                    <a:extLst>
                      <a:ext uri="{FF2B5EF4-FFF2-40B4-BE49-F238E27FC236}">
                        <a16:creationId xmlns:a16="http://schemas.microsoft.com/office/drawing/2014/main" id="{B9FC65B9-ED98-40F5-A871-B72E7268BA2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57" name="Rechthoek 356">
                    <a:extLst>
                      <a:ext uri="{FF2B5EF4-FFF2-40B4-BE49-F238E27FC236}">
                        <a16:creationId xmlns:a16="http://schemas.microsoft.com/office/drawing/2014/main" id="{5DB12342-D14D-4183-8B84-D09012DEB5CE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351" name="Rechthoek 350">
                <a:extLst>
                  <a:ext uri="{FF2B5EF4-FFF2-40B4-BE49-F238E27FC236}">
                    <a16:creationId xmlns:a16="http://schemas.microsoft.com/office/drawing/2014/main" id="{DA1879EA-227A-4EB9-B909-DC920E45D398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352" name="Gelijkbenige driehoek 351">
                <a:extLst>
                  <a:ext uri="{FF2B5EF4-FFF2-40B4-BE49-F238E27FC236}">
                    <a16:creationId xmlns:a16="http://schemas.microsoft.com/office/drawing/2014/main" id="{2413619D-6995-49E3-925F-942429E5F5B2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29" name="ICOON_info">
              <a:extLst>
                <a:ext uri="{FF2B5EF4-FFF2-40B4-BE49-F238E27FC236}">
                  <a16:creationId xmlns:a16="http://schemas.microsoft.com/office/drawing/2014/main" id="{49450877-5966-44EE-A3CE-817CC594E125}"/>
                </a:ext>
              </a:extLst>
            </p:cNvPr>
            <p:cNvGrpSpPr/>
            <p:nvPr userDrawn="1"/>
          </p:nvGrpSpPr>
          <p:grpSpPr>
            <a:xfrm>
              <a:off x="-376736" y="5583395"/>
              <a:ext cx="283685" cy="283685"/>
              <a:chOff x="-510741" y="5913713"/>
              <a:chExt cx="267555" cy="267555"/>
            </a:xfrm>
          </p:grpSpPr>
          <p:sp>
            <p:nvSpPr>
              <p:cNvPr id="348" name="Ovaal 347">
                <a:extLst>
                  <a:ext uri="{FF2B5EF4-FFF2-40B4-BE49-F238E27FC236}">
                    <a16:creationId xmlns:a16="http://schemas.microsoft.com/office/drawing/2014/main" id="{5C5462D6-FDB5-4ADA-AE7D-77CF405ABD1A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49" name="Graphic 163" descr="Informatie">
                <a:extLst>
                  <a:ext uri="{FF2B5EF4-FFF2-40B4-BE49-F238E27FC236}">
                    <a16:creationId xmlns:a16="http://schemas.microsoft.com/office/drawing/2014/main" id="{B292F422-AFF5-4A50-B4FD-8CE297B8C2B5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30" name="Ovaal 329">
              <a:extLst>
                <a:ext uri="{FF2B5EF4-FFF2-40B4-BE49-F238E27FC236}">
                  <a16:creationId xmlns:a16="http://schemas.microsoft.com/office/drawing/2014/main" id="{B520467A-1083-439A-8BA1-89CD65E87621}"/>
                </a:ext>
              </a:extLst>
            </p:cNvPr>
            <p:cNvSpPr/>
            <p:nvPr userDrawn="1"/>
          </p:nvSpPr>
          <p:spPr>
            <a:xfrm>
              <a:off x="-3603587" y="4275081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31" name="Rechthoek 330">
              <a:extLst>
                <a:ext uri="{FF2B5EF4-FFF2-40B4-BE49-F238E27FC236}">
                  <a16:creationId xmlns:a16="http://schemas.microsoft.com/office/drawing/2014/main" id="{B40AB5D3-6E64-423C-A267-8F4FA572DC17}"/>
                </a:ext>
              </a:extLst>
            </p:cNvPr>
            <p:cNvSpPr/>
            <p:nvPr userDrawn="1"/>
          </p:nvSpPr>
          <p:spPr>
            <a:xfrm>
              <a:off x="-3319415" y="4275082"/>
              <a:ext cx="2944682" cy="6360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make sure the icon is kept in it’s original ratio, go to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Tools’ - ‘Format’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 the arrow below the button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Now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‘Fit’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332" name="Groep 331">
              <a:extLst>
                <a:ext uri="{FF2B5EF4-FFF2-40B4-BE49-F238E27FC236}">
                  <a16:creationId xmlns:a16="http://schemas.microsoft.com/office/drawing/2014/main" id="{C401B20D-DAF9-484E-A94D-81157F8CE277}"/>
                </a:ext>
              </a:extLst>
            </p:cNvPr>
            <p:cNvGrpSpPr/>
            <p:nvPr userDrawn="1"/>
          </p:nvGrpSpPr>
          <p:grpSpPr>
            <a:xfrm>
              <a:off x="-3314821" y="5023930"/>
              <a:ext cx="1108877" cy="563933"/>
              <a:chOff x="-3314821" y="3885197"/>
              <a:chExt cx="1108877" cy="563933"/>
            </a:xfrm>
          </p:grpSpPr>
          <p:sp>
            <p:nvSpPr>
              <p:cNvPr id="333" name="Rechthoek 332">
                <a:extLst>
                  <a:ext uri="{FF2B5EF4-FFF2-40B4-BE49-F238E27FC236}">
                    <a16:creationId xmlns:a16="http://schemas.microsoft.com/office/drawing/2014/main" id="{BD1B4695-5B71-40F9-A442-4D71895B86D3}"/>
                  </a:ext>
                </a:extLst>
              </p:cNvPr>
              <p:cNvSpPr/>
              <p:nvPr userDrawn="1"/>
            </p:nvSpPr>
            <p:spPr>
              <a:xfrm>
                <a:off x="-3314821" y="3885197"/>
                <a:ext cx="1055607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34" name="Rechthoek 333">
                <a:extLst>
                  <a:ext uri="{FF2B5EF4-FFF2-40B4-BE49-F238E27FC236}">
                    <a16:creationId xmlns:a16="http://schemas.microsoft.com/office/drawing/2014/main" id="{6A2F3A98-53D0-4D28-899A-CA9ED894130B}"/>
                  </a:ext>
                </a:extLst>
              </p:cNvPr>
              <p:cNvSpPr/>
              <p:nvPr userDrawn="1"/>
            </p:nvSpPr>
            <p:spPr>
              <a:xfrm>
                <a:off x="-3304718" y="4138922"/>
                <a:ext cx="1043588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35" name="Tekstvak 334">
                <a:extLst>
                  <a:ext uri="{FF2B5EF4-FFF2-40B4-BE49-F238E27FC236}">
                    <a16:creationId xmlns:a16="http://schemas.microsoft.com/office/drawing/2014/main" id="{6E129DBF-D832-4FFF-8E66-41DF5C67B21D}"/>
                  </a:ext>
                </a:extLst>
              </p:cNvPr>
              <p:cNvSpPr txBox="1"/>
              <p:nvPr userDrawn="1"/>
            </p:nvSpPr>
            <p:spPr>
              <a:xfrm>
                <a:off x="-3069820" y="3949098"/>
                <a:ext cx="794156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Fill</a:t>
                </a:r>
              </a:p>
            </p:txBody>
          </p:sp>
          <p:sp>
            <p:nvSpPr>
              <p:cNvPr id="336" name="Tekstvak 335">
                <a:extLst>
                  <a:ext uri="{FF2B5EF4-FFF2-40B4-BE49-F238E27FC236}">
                    <a16:creationId xmlns:a16="http://schemas.microsoft.com/office/drawing/2014/main" id="{CCC6B6A0-D369-47D1-AAFF-803CA12AEFA8}"/>
                  </a:ext>
                </a:extLst>
              </p:cNvPr>
              <p:cNvSpPr txBox="1"/>
              <p:nvPr userDrawn="1"/>
            </p:nvSpPr>
            <p:spPr>
              <a:xfrm>
                <a:off x="-3069819" y="4199018"/>
                <a:ext cx="800912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Fit</a:t>
                </a:r>
              </a:p>
            </p:txBody>
          </p:sp>
          <p:sp>
            <p:nvSpPr>
              <p:cNvPr id="337" name="Vrije vorm: vorm 336">
                <a:extLst>
                  <a:ext uri="{FF2B5EF4-FFF2-40B4-BE49-F238E27FC236}">
                    <a16:creationId xmlns:a16="http://schemas.microsoft.com/office/drawing/2014/main" id="{9469445E-7469-4965-B711-A2DBAE8A4AD9}"/>
                  </a:ext>
                </a:extLst>
              </p:cNvPr>
              <p:cNvSpPr/>
              <p:nvPr userDrawn="1"/>
            </p:nvSpPr>
            <p:spPr>
              <a:xfrm>
                <a:off x="-2303506" y="4269130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38" name="Groep 337">
                <a:extLst>
                  <a:ext uri="{FF2B5EF4-FFF2-40B4-BE49-F238E27FC236}">
                    <a16:creationId xmlns:a16="http://schemas.microsoft.com/office/drawing/2014/main" id="{AF309FB0-7ACF-483F-AF3D-F6BD9CCE11E8}"/>
                  </a:ext>
                </a:extLst>
              </p:cNvPr>
              <p:cNvGrpSpPr/>
              <p:nvPr userDrawn="1"/>
            </p:nvGrpSpPr>
            <p:grpSpPr>
              <a:xfrm>
                <a:off x="-3254609" y="3946178"/>
                <a:ext cx="184194" cy="143334"/>
                <a:chOff x="6218544" y="2402421"/>
                <a:chExt cx="144156" cy="112178"/>
              </a:xfrm>
            </p:grpSpPr>
            <p:sp>
              <p:nvSpPr>
                <p:cNvPr id="344" name="Rechthoek 343">
                  <a:extLst>
                    <a:ext uri="{FF2B5EF4-FFF2-40B4-BE49-F238E27FC236}">
                      <a16:creationId xmlns:a16="http://schemas.microsoft.com/office/drawing/2014/main" id="{94B08F96-C970-4D11-9CF6-C81FF241BF2F}"/>
                    </a:ext>
                  </a:extLst>
                </p:cNvPr>
                <p:cNvSpPr/>
                <p:nvPr userDrawn="1"/>
              </p:nvSpPr>
              <p:spPr>
                <a:xfrm>
                  <a:off x="6218544" y="2414588"/>
                  <a:ext cx="144156" cy="100011"/>
                </a:xfrm>
                <a:prstGeom prst="rect">
                  <a:avLst/>
                </a:prstGeom>
                <a:solidFill>
                  <a:schemeClr val="bg1"/>
                </a:solidFill>
                <a:ln w="12700" cap="rnd" cmpd="sng" algn="ctr">
                  <a:solidFill>
                    <a:srgbClr val="818181"/>
                  </a:solidFill>
                  <a:prstDash val="sysDash"/>
                </a:ln>
                <a:effectLst/>
              </p:spPr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45" name="Rechthoek 47">
                  <a:extLst>
                    <a:ext uri="{FF2B5EF4-FFF2-40B4-BE49-F238E27FC236}">
                      <a16:creationId xmlns:a16="http://schemas.microsoft.com/office/drawing/2014/main" id="{922559F1-B6BE-4F10-AA53-357CF666DACE}"/>
                    </a:ext>
                  </a:extLst>
                </p:cNvPr>
                <p:cNvSpPr/>
                <p:nvPr userDrawn="1"/>
              </p:nvSpPr>
              <p:spPr>
                <a:xfrm>
                  <a:off x="6224587" y="2445544"/>
                  <a:ext cx="95251" cy="64805"/>
                </a:xfrm>
                <a:custGeom>
                  <a:avLst/>
                  <a:gdLst>
                    <a:gd name="connsiteX0" fmla="*/ 0 w 148606"/>
                    <a:gd name="connsiteY0" fmla="*/ 0 h 148606"/>
                    <a:gd name="connsiteX1" fmla="*/ 148606 w 148606"/>
                    <a:gd name="connsiteY1" fmla="*/ 0 h 148606"/>
                    <a:gd name="connsiteX2" fmla="*/ 148606 w 148606"/>
                    <a:gd name="connsiteY2" fmla="*/ 148606 h 148606"/>
                    <a:gd name="connsiteX3" fmla="*/ 0 w 148606"/>
                    <a:gd name="connsiteY3" fmla="*/ 148606 h 148606"/>
                    <a:gd name="connsiteX4" fmla="*/ 0 w 148606"/>
                    <a:gd name="connsiteY4" fmla="*/ 0 h 148606"/>
                    <a:gd name="connsiteX0" fmla="*/ 0 w 148606"/>
                    <a:gd name="connsiteY0" fmla="*/ 0 h 148606"/>
                    <a:gd name="connsiteX1" fmla="*/ 148606 w 148606"/>
                    <a:gd name="connsiteY1" fmla="*/ 148606 h 148606"/>
                    <a:gd name="connsiteX2" fmla="*/ 0 w 148606"/>
                    <a:gd name="connsiteY2" fmla="*/ 148606 h 148606"/>
                    <a:gd name="connsiteX3" fmla="*/ 0 w 148606"/>
                    <a:gd name="connsiteY3" fmla="*/ 0 h 148606"/>
                    <a:gd name="connsiteX0" fmla="*/ 66675 w 148606"/>
                    <a:gd name="connsiteY0" fmla="*/ 0 h 148606"/>
                    <a:gd name="connsiteX1" fmla="*/ 148606 w 148606"/>
                    <a:gd name="connsiteY1" fmla="*/ 148606 h 148606"/>
                    <a:gd name="connsiteX2" fmla="*/ 0 w 148606"/>
                    <a:gd name="connsiteY2" fmla="*/ 148606 h 148606"/>
                    <a:gd name="connsiteX3" fmla="*/ 66675 w 148606"/>
                    <a:gd name="connsiteY3" fmla="*/ 0 h 148606"/>
                    <a:gd name="connsiteX0" fmla="*/ 71437 w 148606"/>
                    <a:gd name="connsiteY0" fmla="*/ 0 h 120031"/>
                    <a:gd name="connsiteX1" fmla="*/ 148606 w 148606"/>
                    <a:gd name="connsiteY1" fmla="*/ 120031 h 120031"/>
                    <a:gd name="connsiteX2" fmla="*/ 0 w 148606"/>
                    <a:gd name="connsiteY2" fmla="*/ 120031 h 120031"/>
                    <a:gd name="connsiteX3" fmla="*/ 71437 w 148606"/>
                    <a:gd name="connsiteY3" fmla="*/ 0 h 120031"/>
                    <a:gd name="connsiteX0" fmla="*/ 73234 w 151858"/>
                    <a:gd name="connsiteY0" fmla="*/ 0 h 120031"/>
                    <a:gd name="connsiteX1" fmla="*/ 150403 w 151858"/>
                    <a:gd name="connsiteY1" fmla="*/ 120031 h 120031"/>
                    <a:gd name="connsiteX2" fmla="*/ 1797 w 151858"/>
                    <a:gd name="connsiteY2" fmla="*/ 120031 h 120031"/>
                    <a:gd name="connsiteX3" fmla="*/ 73234 w 151858"/>
                    <a:gd name="connsiteY3" fmla="*/ 0 h 120031"/>
                    <a:gd name="connsiteX0" fmla="*/ 73583 w 152474"/>
                    <a:gd name="connsiteY0" fmla="*/ 40 h 120071"/>
                    <a:gd name="connsiteX1" fmla="*/ 150752 w 152474"/>
                    <a:gd name="connsiteY1" fmla="*/ 120071 h 120071"/>
                    <a:gd name="connsiteX2" fmla="*/ 2146 w 152474"/>
                    <a:gd name="connsiteY2" fmla="*/ 120071 h 120071"/>
                    <a:gd name="connsiteX3" fmla="*/ 73583 w 152474"/>
                    <a:gd name="connsiteY3" fmla="*/ 40 h 120071"/>
                    <a:gd name="connsiteX0" fmla="*/ 73583 w 152474"/>
                    <a:gd name="connsiteY0" fmla="*/ 35 h 136734"/>
                    <a:gd name="connsiteX1" fmla="*/ 150752 w 152474"/>
                    <a:gd name="connsiteY1" fmla="*/ 136734 h 136734"/>
                    <a:gd name="connsiteX2" fmla="*/ 2146 w 152474"/>
                    <a:gd name="connsiteY2" fmla="*/ 136734 h 136734"/>
                    <a:gd name="connsiteX3" fmla="*/ 73583 w 152474"/>
                    <a:gd name="connsiteY3" fmla="*/ 35 h 136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2474" h="136734">
                      <a:moveTo>
                        <a:pt x="73583" y="35"/>
                      </a:moveTo>
                      <a:cubicBezTo>
                        <a:pt x="110257" y="-2347"/>
                        <a:pt x="162658" y="116729"/>
                        <a:pt x="150752" y="136734"/>
                      </a:cubicBezTo>
                      <a:lnTo>
                        <a:pt x="2146" y="136734"/>
                      </a:lnTo>
                      <a:cubicBezTo>
                        <a:pt x="-10716" y="116729"/>
                        <a:pt x="36909" y="2417"/>
                        <a:pt x="73583" y="35"/>
                      </a:cubicBezTo>
                      <a:close/>
                    </a:path>
                  </a:pathLst>
                </a:custGeom>
                <a:solidFill>
                  <a:srgbClr val="4D82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46" name="Rechthoek 47">
                  <a:extLst>
                    <a:ext uri="{FF2B5EF4-FFF2-40B4-BE49-F238E27FC236}">
                      <a16:creationId xmlns:a16="http://schemas.microsoft.com/office/drawing/2014/main" id="{608F56C2-0C1C-4501-9DA2-797995ADD28F}"/>
                    </a:ext>
                  </a:extLst>
                </p:cNvPr>
                <p:cNvSpPr/>
                <p:nvPr userDrawn="1"/>
              </p:nvSpPr>
              <p:spPr>
                <a:xfrm>
                  <a:off x="6296025" y="2457450"/>
                  <a:ext cx="64294" cy="52388"/>
                </a:xfrm>
                <a:custGeom>
                  <a:avLst/>
                  <a:gdLst>
                    <a:gd name="connsiteX0" fmla="*/ 0 w 148606"/>
                    <a:gd name="connsiteY0" fmla="*/ 0 h 148606"/>
                    <a:gd name="connsiteX1" fmla="*/ 148606 w 148606"/>
                    <a:gd name="connsiteY1" fmla="*/ 0 h 148606"/>
                    <a:gd name="connsiteX2" fmla="*/ 148606 w 148606"/>
                    <a:gd name="connsiteY2" fmla="*/ 148606 h 148606"/>
                    <a:gd name="connsiteX3" fmla="*/ 0 w 148606"/>
                    <a:gd name="connsiteY3" fmla="*/ 148606 h 148606"/>
                    <a:gd name="connsiteX4" fmla="*/ 0 w 148606"/>
                    <a:gd name="connsiteY4" fmla="*/ 0 h 148606"/>
                    <a:gd name="connsiteX0" fmla="*/ 0 w 148606"/>
                    <a:gd name="connsiteY0" fmla="*/ 0 h 148606"/>
                    <a:gd name="connsiteX1" fmla="*/ 148606 w 148606"/>
                    <a:gd name="connsiteY1" fmla="*/ 148606 h 148606"/>
                    <a:gd name="connsiteX2" fmla="*/ 0 w 148606"/>
                    <a:gd name="connsiteY2" fmla="*/ 148606 h 148606"/>
                    <a:gd name="connsiteX3" fmla="*/ 0 w 148606"/>
                    <a:gd name="connsiteY3" fmla="*/ 0 h 148606"/>
                    <a:gd name="connsiteX0" fmla="*/ 66675 w 148606"/>
                    <a:gd name="connsiteY0" fmla="*/ 0 h 148606"/>
                    <a:gd name="connsiteX1" fmla="*/ 148606 w 148606"/>
                    <a:gd name="connsiteY1" fmla="*/ 148606 h 148606"/>
                    <a:gd name="connsiteX2" fmla="*/ 0 w 148606"/>
                    <a:gd name="connsiteY2" fmla="*/ 148606 h 148606"/>
                    <a:gd name="connsiteX3" fmla="*/ 66675 w 148606"/>
                    <a:gd name="connsiteY3" fmla="*/ 0 h 148606"/>
                    <a:gd name="connsiteX0" fmla="*/ 71437 w 148606"/>
                    <a:gd name="connsiteY0" fmla="*/ 0 h 120031"/>
                    <a:gd name="connsiteX1" fmla="*/ 148606 w 148606"/>
                    <a:gd name="connsiteY1" fmla="*/ 120031 h 120031"/>
                    <a:gd name="connsiteX2" fmla="*/ 0 w 148606"/>
                    <a:gd name="connsiteY2" fmla="*/ 120031 h 120031"/>
                    <a:gd name="connsiteX3" fmla="*/ 71437 w 148606"/>
                    <a:gd name="connsiteY3" fmla="*/ 0 h 120031"/>
                    <a:gd name="connsiteX0" fmla="*/ 73234 w 151858"/>
                    <a:gd name="connsiteY0" fmla="*/ 0 h 120031"/>
                    <a:gd name="connsiteX1" fmla="*/ 150403 w 151858"/>
                    <a:gd name="connsiteY1" fmla="*/ 120031 h 120031"/>
                    <a:gd name="connsiteX2" fmla="*/ 1797 w 151858"/>
                    <a:gd name="connsiteY2" fmla="*/ 120031 h 120031"/>
                    <a:gd name="connsiteX3" fmla="*/ 73234 w 151858"/>
                    <a:gd name="connsiteY3" fmla="*/ 0 h 120031"/>
                    <a:gd name="connsiteX0" fmla="*/ 73583 w 152474"/>
                    <a:gd name="connsiteY0" fmla="*/ 40 h 120071"/>
                    <a:gd name="connsiteX1" fmla="*/ 150752 w 152474"/>
                    <a:gd name="connsiteY1" fmla="*/ 120071 h 120071"/>
                    <a:gd name="connsiteX2" fmla="*/ 2146 w 152474"/>
                    <a:gd name="connsiteY2" fmla="*/ 120071 h 120071"/>
                    <a:gd name="connsiteX3" fmla="*/ 73583 w 152474"/>
                    <a:gd name="connsiteY3" fmla="*/ 40 h 120071"/>
                    <a:gd name="connsiteX0" fmla="*/ 73583 w 152474"/>
                    <a:gd name="connsiteY0" fmla="*/ 35 h 136734"/>
                    <a:gd name="connsiteX1" fmla="*/ 150752 w 152474"/>
                    <a:gd name="connsiteY1" fmla="*/ 136734 h 136734"/>
                    <a:gd name="connsiteX2" fmla="*/ 2146 w 152474"/>
                    <a:gd name="connsiteY2" fmla="*/ 136734 h 136734"/>
                    <a:gd name="connsiteX3" fmla="*/ 73583 w 152474"/>
                    <a:gd name="connsiteY3" fmla="*/ 35 h 136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2474" h="136734">
                      <a:moveTo>
                        <a:pt x="73583" y="35"/>
                      </a:moveTo>
                      <a:cubicBezTo>
                        <a:pt x="110257" y="-2347"/>
                        <a:pt x="162658" y="116729"/>
                        <a:pt x="150752" y="136734"/>
                      </a:cubicBezTo>
                      <a:lnTo>
                        <a:pt x="2146" y="136734"/>
                      </a:lnTo>
                      <a:cubicBezTo>
                        <a:pt x="-10716" y="116729"/>
                        <a:pt x="36909" y="2417"/>
                        <a:pt x="73583" y="35"/>
                      </a:cubicBezTo>
                      <a:close/>
                    </a:path>
                  </a:pathLst>
                </a:custGeom>
                <a:solidFill>
                  <a:srgbClr val="4D82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47" name="Koorde 346">
                  <a:extLst>
                    <a:ext uri="{FF2B5EF4-FFF2-40B4-BE49-F238E27FC236}">
                      <a16:creationId xmlns:a16="http://schemas.microsoft.com/office/drawing/2014/main" id="{83EBCEDF-341A-477C-B5AE-8B754E8826E6}"/>
                    </a:ext>
                  </a:extLst>
                </p:cNvPr>
                <p:cNvSpPr/>
                <p:nvPr userDrawn="1"/>
              </p:nvSpPr>
              <p:spPr>
                <a:xfrm>
                  <a:off x="6290536" y="2402421"/>
                  <a:ext cx="37785" cy="37785"/>
                </a:xfrm>
                <a:prstGeom prst="chord">
                  <a:avLst>
                    <a:gd name="adj1" fmla="val 21457318"/>
                    <a:gd name="adj2" fmla="val 11002272"/>
                  </a:avLst>
                </a:prstGeom>
                <a:solidFill>
                  <a:srgbClr val="E9C07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39" name="Groep 338">
                <a:extLst>
                  <a:ext uri="{FF2B5EF4-FFF2-40B4-BE49-F238E27FC236}">
                    <a16:creationId xmlns:a16="http://schemas.microsoft.com/office/drawing/2014/main" id="{8DCB2E3F-795F-4E74-891F-4D2BB06C5F87}"/>
                  </a:ext>
                </a:extLst>
              </p:cNvPr>
              <p:cNvGrpSpPr/>
              <p:nvPr userDrawn="1"/>
            </p:nvGrpSpPr>
            <p:grpSpPr>
              <a:xfrm>
                <a:off x="-3254609" y="4199853"/>
                <a:ext cx="184194" cy="124747"/>
                <a:chOff x="6218544" y="2636044"/>
                <a:chExt cx="144156" cy="97631"/>
              </a:xfrm>
            </p:grpSpPr>
            <p:sp>
              <p:nvSpPr>
                <p:cNvPr id="340" name="Rechthoek 339">
                  <a:extLst>
                    <a:ext uri="{FF2B5EF4-FFF2-40B4-BE49-F238E27FC236}">
                      <a16:creationId xmlns:a16="http://schemas.microsoft.com/office/drawing/2014/main" id="{B257AD82-8FF1-49D5-B409-7581EA4B729A}"/>
                    </a:ext>
                  </a:extLst>
                </p:cNvPr>
                <p:cNvSpPr/>
                <p:nvPr userDrawn="1"/>
              </p:nvSpPr>
              <p:spPr>
                <a:xfrm>
                  <a:off x="6218544" y="2636044"/>
                  <a:ext cx="144156" cy="92869"/>
                </a:xfrm>
                <a:prstGeom prst="rect">
                  <a:avLst/>
                </a:prstGeom>
                <a:solidFill>
                  <a:schemeClr val="bg1"/>
                </a:solidFill>
                <a:ln w="12700" cap="rnd" cmpd="sng" algn="ctr">
                  <a:solidFill>
                    <a:srgbClr val="818181"/>
                  </a:solidFill>
                  <a:prstDash val="sysDash"/>
                </a:ln>
                <a:effectLst/>
              </p:spPr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41" name="Rechthoek 340">
                  <a:extLst>
                    <a:ext uri="{FF2B5EF4-FFF2-40B4-BE49-F238E27FC236}">
                      <a16:creationId xmlns:a16="http://schemas.microsoft.com/office/drawing/2014/main" id="{F76118EE-BF39-4935-A322-D23916B13C5D}"/>
                    </a:ext>
                  </a:extLst>
                </p:cNvPr>
                <p:cNvSpPr/>
                <p:nvPr userDrawn="1"/>
              </p:nvSpPr>
              <p:spPr>
                <a:xfrm>
                  <a:off x="6249409" y="2636045"/>
                  <a:ext cx="85725" cy="97630"/>
                </a:xfrm>
                <a:prstGeom prst="rect">
                  <a:avLst/>
                </a:prstGeom>
                <a:solidFill>
                  <a:srgbClr val="F0F0F0"/>
                </a:solidFill>
                <a:ln w="9525">
                  <a:solidFill>
                    <a:srgbClr val="B7B4B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42" name="Ovaal 341">
                  <a:extLst>
                    <a:ext uri="{FF2B5EF4-FFF2-40B4-BE49-F238E27FC236}">
                      <a16:creationId xmlns:a16="http://schemas.microsoft.com/office/drawing/2014/main" id="{5ABDCCAA-1BB6-42B0-8B1D-B238D1AD02FA}"/>
                    </a:ext>
                  </a:extLst>
                </p:cNvPr>
                <p:cNvSpPr/>
                <p:nvPr userDrawn="1"/>
              </p:nvSpPr>
              <p:spPr>
                <a:xfrm>
                  <a:off x="6297938" y="2655636"/>
                  <a:ext cx="21328" cy="21328"/>
                </a:xfrm>
                <a:prstGeom prst="ellipse">
                  <a:avLst/>
                </a:prstGeom>
                <a:solidFill>
                  <a:srgbClr val="E9C07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43" name="Rechthoek 47">
                  <a:extLst>
                    <a:ext uri="{FF2B5EF4-FFF2-40B4-BE49-F238E27FC236}">
                      <a16:creationId xmlns:a16="http://schemas.microsoft.com/office/drawing/2014/main" id="{1C5060DA-CBDA-4851-B429-47E2671497BA}"/>
                    </a:ext>
                  </a:extLst>
                </p:cNvPr>
                <p:cNvSpPr/>
                <p:nvPr userDrawn="1"/>
              </p:nvSpPr>
              <p:spPr>
                <a:xfrm>
                  <a:off x="6261434" y="2675670"/>
                  <a:ext cx="45896" cy="37785"/>
                </a:xfrm>
                <a:custGeom>
                  <a:avLst/>
                  <a:gdLst>
                    <a:gd name="connsiteX0" fmla="*/ 0 w 148606"/>
                    <a:gd name="connsiteY0" fmla="*/ 0 h 148606"/>
                    <a:gd name="connsiteX1" fmla="*/ 148606 w 148606"/>
                    <a:gd name="connsiteY1" fmla="*/ 0 h 148606"/>
                    <a:gd name="connsiteX2" fmla="*/ 148606 w 148606"/>
                    <a:gd name="connsiteY2" fmla="*/ 148606 h 148606"/>
                    <a:gd name="connsiteX3" fmla="*/ 0 w 148606"/>
                    <a:gd name="connsiteY3" fmla="*/ 148606 h 148606"/>
                    <a:gd name="connsiteX4" fmla="*/ 0 w 148606"/>
                    <a:gd name="connsiteY4" fmla="*/ 0 h 148606"/>
                    <a:gd name="connsiteX0" fmla="*/ 0 w 148606"/>
                    <a:gd name="connsiteY0" fmla="*/ 0 h 148606"/>
                    <a:gd name="connsiteX1" fmla="*/ 148606 w 148606"/>
                    <a:gd name="connsiteY1" fmla="*/ 148606 h 148606"/>
                    <a:gd name="connsiteX2" fmla="*/ 0 w 148606"/>
                    <a:gd name="connsiteY2" fmla="*/ 148606 h 148606"/>
                    <a:gd name="connsiteX3" fmla="*/ 0 w 148606"/>
                    <a:gd name="connsiteY3" fmla="*/ 0 h 148606"/>
                    <a:gd name="connsiteX0" fmla="*/ 66675 w 148606"/>
                    <a:gd name="connsiteY0" fmla="*/ 0 h 148606"/>
                    <a:gd name="connsiteX1" fmla="*/ 148606 w 148606"/>
                    <a:gd name="connsiteY1" fmla="*/ 148606 h 148606"/>
                    <a:gd name="connsiteX2" fmla="*/ 0 w 148606"/>
                    <a:gd name="connsiteY2" fmla="*/ 148606 h 148606"/>
                    <a:gd name="connsiteX3" fmla="*/ 66675 w 148606"/>
                    <a:gd name="connsiteY3" fmla="*/ 0 h 148606"/>
                    <a:gd name="connsiteX0" fmla="*/ 71437 w 148606"/>
                    <a:gd name="connsiteY0" fmla="*/ 0 h 120031"/>
                    <a:gd name="connsiteX1" fmla="*/ 148606 w 148606"/>
                    <a:gd name="connsiteY1" fmla="*/ 120031 h 120031"/>
                    <a:gd name="connsiteX2" fmla="*/ 0 w 148606"/>
                    <a:gd name="connsiteY2" fmla="*/ 120031 h 120031"/>
                    <a:gd name="connsiteX3" fmla="*/ 71437 w 148606"/>
                    <a:gd name="connsiteY3" fmla="*/ 0 h 120031"/>
                    <a:gd name="connsiteX0" fmla="*/ 73234 w 151858"/>
                    <a:gd name="connsiteY0" fmla="*/ 0 h 120031"/>
                    <a:gd name="connsiteX1" fmla="*/ 150403 w 151858"/>
                    <a:gd name="connsiteY1" fmla="*/ 120031 h 120031"/>
                    <a:gd name="connsiteX2" fmla="*/ 1797 w 151858"/>
                    <a:gd name="connsiteY2" fmla="*/ 120031 h 120031"/>
                    <a:gd name="connsiteX3" fmla="*/ 73234 w 151858"/>
                    <a:gd name="connsiteY3" fmla="*/ 0 h 120031"/>
                    <a:gd name="connsiteX0" fmla="*/ 73583 w 152474"/>
                    <a:gd name="connsiteY0" fmla="*/ 40 h 120071"/>
                    <a:gd name="connsiteX1" fmla="*/ 150752 w 152474"/>
                    <a:gd name="connsiteY1" fmla="*/ 120071 h 120071"/>
                    <a:gd name="connsiteX2" fmla="*/ 2146 w 152474"/>
                    <a:gd name="connsiteY2" fmla="*/ 120071 h 120071"/>
                    <a:gd name="connsiteX3" fmla="*/ 73583 w 152474"/>
                    <a:gd name="connsiteY3" fmla="*/ 40 h 120071"/>
                    <a:gd name="connsiteX0" fmla="*/ 73583 w 152474"/>
                    <a:gd name="connsiteY0" fmla="*/ 35 h 136734"/>
                    <a:gd name="connsiteX1" fmla="*/ 150752 w 152474"/>
                    <a:gd name="connsiteY1" fmla="*/ 136734 h 136734"/>
                    <a:gd name="connsiteX2" fmla="*/ 2146 w 152474"/>
                    <a:gd name="connsiteY2" fmla="*/ 136734 h 136734"/>
                    <a:gd name="connsiteX3" fmla="*/ 73583 w 152474"/>
                    <a:gd name="connsiteY3" fmla="*/ 35 h 136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2474" h="136734">
                      <a:moveTo>
                        <a:pt x="73583" y="35"/>
                      </a:moveTo>
                      <a:cubicBezTo>
                        <a:pt x="110257" y="-2347"/>
                        <a:pt x="162658" y="116729"/>
                        <a:pt x="150752" y="136734"/>
                      </a:cubicBezTo>
                      <a:lnTo>
                        <a:pt x="2146" y="136734"/>
                      </a:lnTo>
                      <a:cubicBezTo>
                        <a:pt x="-10716" y="116729"/>
                        <a:pt x="36909" y="2417"/>
                        <a:pt x="73583" y="35"/>
                      </a:cubicBezTo>
                      <a:close/>
                    </a:path>
                  </a:pathLst>
                </a:custGeom>
                <a:solidFill>
                  <a:srgbClr val="4D82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grpSp>
        <p:nvGrpSpPr>
          <p:cNvPr id="136" name="INSTRUCTION">
            <a:extLst>
              <a:ext uri="{FF2B5EF4-FFF2-40B4-BE49-F238E27FC236}">
                <a16:creationId xmlns:a16="http://schemas.microsoft.com/office/drawing/2014/main" id="{3DD04CB1-967D-41CB-80CD-C0E80A4EDBE3}"/>
              </a:ext>
            </a:extLst>
          </p:cNvPr>
          <p:cNvGrpSpPr/>
          <p:nvPr userDrawn="1"/>
        </p:nvGrpSpPr>
        <p:grpSpPr>
          <a:xfrm>
            <a:off x="13170972" y="0"/>
            <a:ext cx="3693386" cy="6549272"/>
            <a:chOff x="-3786437" y="0"/>
            <a:chExt cx="3693386" cy="6549272"/>
          </a:xfrm>
        </p:grpSpPr>
        <p:sp>
          <p:nvSpPr>
            <p:cNvPr id="137" name="Rechthoek 136">
              <a:extLst>
                <a:ext uri="{FF2B5EF4-FFF2-40B4-BE49-F238E27FC236}">
                  <a16:creationId xmlns:a16="http://schemas.microsoft.com/office/drawing/2014/main" id="{2C66EF10-388B-4504-A04C-286D9049D694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582664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Create/edit a Hyperlink</a:t>
              </a:r>
            </a:p>
          </p:txBody>
        </p:sp>
        <p:sp>
          <p:nvSpPr>
            <p:cNvPr id="138" name="Ovaal 137">
              <a:extLst>
                <a:ext uri="{FF2B5EF4-FFF2-40B4-BE49-F238E27FC236}">
                  <a16:creationId xmlns:a16="http://schemas.microsoft.com/office/drawing/2014/main" id="{93F40728-C800-47D8-B108-FFB710C20A2B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39" name="Rechthoek 138">
              <a:extLst>
                <a:ext uri="{FF2B5EF4-FFF2-40B4-BE49-F238E27FC236}">
                  <a16:creationId xmlns:a16="http://schemas.microsoft.com/office/drawing/2014/main" id="{A405B201-055A-408F-88FD-C26108801945}"/>
                </a:ext>
              </a:extLst>
            </p:cNvPr>
            <p:cNvSpPr/>
            <p:nvPr userDrawn="1"/>
          </p:nvSpPr>
          <p:spPr>
            <a:xfrm>
              <a:off x="-3319415" y="465324"/>
              <a:ext cx="3031548" cy="4681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 the button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‘Shapes’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Choose the shape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‘Rectangle’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drag the mouse over the slide to create a shape.</a:t>
              </a:r>
            </a:p>
          </p:txBody>
        </p:sp>
        <p:sp>
          <p:nvSpPr>
            <p:cNvPr id="140" name="Ovaal 139">
              <a:extLst>
                <a:ext uri="{FF2B5EF4-FFF2-40B4-BE49-F238E27FC236}">
                  <a16:creationId xmlns:a16="http://schemas.microsoft.com/office/drawing/2014/main" id="{08FB3C11-F7B0-4399-99CF-4469350FE329}"/>
                </a:ext>
              </a:extLst>
            </p:cNvPr>
            <p:cNvSpPr/>
            <p:nvPr userDrawn="1"/>
          </p:nvSpPr>
          <p:spPr>
            <a:xfrm>
              <a:off x="-3603587" y="17392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41" name="Rechthoek 140">
              <a:extLst>
                <a:ext uri="{FF2B5EF4-FFF2-40B4-BE49-F238E27FC236}">
                  <a16:creationId xmlns:a16="http://schemas.microsoft.com/office/drawing/2014/main" id="{D22B638C-EB6E-4A2C-B74C-82CADFC14D75}"/>
                </a:ext>
              </a:extLst>
            </p:cNvPr>
            <p:cNvSpPr/>
            <p:nvPr userDrawn="1"/>
          </p:nvSpPr>
          <p:spPr>
            <a:xfrm>
              <a:off x="-3319415" y="1739234"/>
              <a:ext cx="2944682" cy="65274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Drag the shape over the menu button and scale the shape as large as the button. Click with the right mouse button on the shape and choose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‘Edit shape’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42" name="Ovaal 141">
              <a:extLst>
                <a:ext uri="{FF2B5EF4-FFF2-40B4-BE49-F238E27FC236}">
                  <a16:creationId xmlns:a16="http://schemas.microsoft.com/office/drawing/2014/main" id="{4A32F7FF-FDC6-46C9-901A-B6F1DC02FEB8}"/>
                </a:ext>
              </a:extLst>
            </p:cNvPr>
            <p:cNvSpPr/>
            <p:nvPr userDrawn="1"/>
          </p:nvSpPr>
          <p:spPr>
            <a:xfrm>
              <a:off x="-3603859" y="322751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43" name="Rechthoek 142">
              <a:extLst>
                <a:ext uri="{FF2B5EF4-FFF2-40B4-BE49-F238E27FC236}">
                  <a16:creationId xmlns:a16="http://schemas.microsoft.com/office/drawing/2014/main" id="{E5AAFC89-DB85-4806-84C2-25EA3B4663B3}"/>
                </a:ext>
              </a:extLst>
            </p:cNvPr>
            <p:cNvSpPr/>
            <p:nvPr userDrawn="1"/>
          </p:nvSpPr>
          <p:spPr>
            <a:xfrm>
              <a:off x="-3319687" y="3227520"/>
              <a:ext cx="3046732" cy="48033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the paint bucket icon,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‘Shape Fill’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drag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‘Transparency’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slider to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100%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Now the shape is completely transparent.</a:t>
              </a:r>
            </a:p>
          </p:txBody>
        </p:sp>
        <p:grpSp>
          <p:nvGrpSpPr>
            <p:cNvPr id="144" name="Groep 143">
              <a:extLst>
                <a:ext uri="{FF2B5EF4-FFF2-40B4-BE49-F238E27FC236}">
                  <a16:creationId xmlns:a16="http://schemas.microsoft.com/office/drawing/2014/main" id="{66BD48F9-2DB7-4ADD-B0AA-01F338D3A636}"/>
                </a:ext>
              </a:extLst>
            </p:cNvPr>
            <p:cNvGrpSpPr/>
            <p:nvPr userDrawn="1"/>
          </p:nvGrpSpPr>
          <p:grpSpPr>
            <a:xfrm>
              <a:off x="-3319415" y="1050229"/>
              <a:ext cx="394772" cy="511953"/>
              <a:chOff x="12926733" y="1159941"/>
              <a:chExt cx="394772" cy="511953"/>
            </a:xfrm>
          </p:grpSpPr>
          <p:grpSp>
            <p:nvGrpSpPr>
              <p:cNvPr id="185" name="Groep 184">
                <a:extLst>
                  <a:ext uri="{FF2B5EF4-FFF2-40B4-BE49-F238E27FC236}">
                    <a16:creationId xmlns:a16="http://schemas.microsoft.com/office/drawing/2014/main" id="{53D921BC-3C3E-4F6D-A92B-32B0BDAE577E}"/>
                  </a:ext>
                </a:extLst>
              </p:cNvPr>
              <p:cNvGrpSpPr/>
              <p:nvPr userDrawn="1"/>
            </p:nvGrpSpPr>
            <p:grpSpPr>
              <a:xfrm>
                <a:off x="12986056" y="1159941"/>
                <a:ext cx="276126" cy="284085"/>
                <a:chOff x="806580" y="907261"/>
                <a:chExt cx="421725" cy="433881"/>
              </a:xfrm>
            </p:grpSpPr>
            <p:sp>
              <p:nvSpPr>
                <p:cNvPr id="188" name="Ovaal 187">
                  <a:extLst>
                    <a:ext uri="{FF2B5EF4-FFF2-40B4-BE49-F238E27FC236}">
                      <a16:creationId xmlns:a16="http://schemas.microsoft.com/office/drawing/2014/main" id="{2A35D088-8222-429A-8108-08691B64E7B2}"/>
                    </a:ext>
                  </a:extLst>
                </p:cNvPr>
                <p:cNvSpPr/>
                <p:nvPr userDrawn="1"/>
              </p:nvSpPr>
              <p:spPr>
                <a:xfrm>
                  <a:off x="961059" y="907261"/>
                  <a:ext cx="267246" cy="267246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rgbClr val="7693B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lvl="0"/>
                  <a:endParaRPr lang="en-GB" sz="9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9" name="Rechthoek 188">
                  <a:extLst>
                    <a:ext uri="{FF2B5EF4-FFF2-40B4-BE49-F238E27FC236}">
                      <a16:creationId xmlns:a16="http://schemas.microsoft.com/office/drawing/2014/main" id="{A378B849-E881-42D8-A034-DB2A59DDF0A3}"/>
                    </a:ext>
                  </a:extLst>
                </p:cNvPr>
                <p:cNvSpPr/>
                <p:nvPr userDrawn="1"/>
              </p:nvSpPr>
              <p:spPr>
                <a:xfrm>
                  <a:off x="806580" y="968645"/>
                  <a:ext cx="247157" cy="241846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7693B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9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90" name="Ruit 189">
                  <a:extLst>
                    <a:ext uri="{FF2B5EF4-FFF2-40B4-BE49-F238E27FC236}">
                      <a16:creationId xmlns:a16="http://schemas.microsoft.com/office/drawing/2014/main" id="{9AFBCB36-84D7-4126-92EE-171EB2015366}"/>
                    </a:ext>
                  </a:extLst>
                </p:cNvPr>
                <p:cNvSpPr/>
                <p:nvPr userDrawn="1"/>
              </p:nvSpPr>
              <p:spPr>
                <a:xfrm>
                  <a:off x="888274" y="1060969"/>
                  <a:ext cx="280173" cy="280173"/>
                </a:xfrm>
                <a:prstGeom prst="diamond">
                  <a:avLst/>
                </a:prstGeom>
                <a:solidFill>
                  <a:schemeClr val="bg1"/>
                </a:solidFill>
                <a:ln w="12700">
                  <a:solidFill>
                    <a:srgbClr val="7693B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lvl="0"/>
                  <a:endParaRPr lang="en-GB" sz="9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186" name="Rechthoek 185">
                <a:extLst>
                  <a:ext uri="{FF2B5EF4-FFF2-40B4-BE49-F238E27FC236}">
                    <a16:creationId xmlns:a16="http://schemas.microsoft.com/office/drawing/2014/main" id="{0ED52A89-3D09-4030-B679-3DFD4AA530C0}"/>
                  </a:ext>
                </a:extLst>
              </p:cNvPr>
              <p:cNvSpPr/>
              <p:nvPr userDrawn="1"/>
            </p:nvSpPr>
            <p:spPr>
              <a:xfrm>
                <a:off x="12926733" y="1454984"/>
                <a:ext cx="394772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Shapes</a:t>
                </a:r>
              </a:p>
            </p:txBody>
          </p:sp>
          <p:sp>
            <p:nvSpPr>
              <p:cNvPr id="187" name="Gelijkbenige driehoek 186">
                <a:extLst>
                  <a:ext uri="{FF2B5EF4-FFF2-40B4-BE49-F238E27FC236}">
                    <a16:creationId xmlns:a16="http://schemas.microsoft.com/office/drawing/2014/main" id="{B37EBCA6-016E-4ADA-A7DD-B00CAEE82894}"/>
                  </a:ext>
                </a:extLst>
              </p:cNvPr>
              <p:cNvSpPr/>
              <p:nvPr userDrawn="1"/>
            </p:nvSpPr>
            <p:spPr>
              <a:xfrm rot="10800000">
                <a:off x="13080686" y="1620747"/>
                <a:ext cx="86866" cy="51147"/>
              </a:xfrm>
              <a:prstGeom prst="triangle">
                <a:avLst/>
              </a:prstGeom>
              <a:solidFill>
                <a:srgbClr val="9D9FA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45" name="Groep 144">
              <a:extLst>
                <a:ext uri="{FF2B5EF4-FFF2-40B4-BE49-F238E27FC236}">
                  <a16:creationId xmlns:a16="http://schemas.microsoft.com/office/drawing/2014/main" id="{90BBA7BE-C7E0-4622-B9E6-ED32F4917B95}"/>
                </a:ext>
              </a:extLst>
            </p:cNvPr>
            <p:cNvGrpSpPr/>
            <p:nvPr userDrawn="1"/>
          </p:nvGrpSpPr>
          <p:grpSpPr>
            <a:xfrm>
              <a:off x="-3314820" y="2485426"/>
              <a:ext cx="1503599" cy="563933"/>
              <a:chOff x="-3314820" y="1384649"/>
              <a:chExt cx="1503599" cy="563933"/>
            </a:xfrm>
          </p:grpSpPr>
          <p:sp>
            <p:nvSpPr>
              <p:cNvPr id="166" name="Rechthoek 165">
                <a:extLst>
                  <a:ext uri="{FF2B5EF4-FFF2-40B4-BE49-F238E27FC236}">
                    <a16:creationId xmlns:a16="http://schemas.microsoft.com/office/drawing/2014/main" id="{ECDCFC1A-AE21-4B3C-84C7-6EB369EF8314}"/>
                  </a:ext>
                </a:extLst>
              </p:cNvPr>
              <p:cNvSpPr/>
              <p:nvPr userDrawn="1"/>
            </p:nvSpPr>
            <p:spPr>
              <a:xfrm>
                <a:off x="-3314820" y="1384649"/>
                <a:ext cx="1454798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7" name="Rechthoek 166">
                <a:extLst>
                  <a:ext uri="{FF2B5EF4-FFF2-40B4-BE49-F238E27FC236}">
                    <a16:creationId xmlns:a16="http://schemas.microsoft.com/office/drawing/2014/main" id="{7C455D8E-F383-40D7-9DE0-81F5171B3F4C}"/>
                  </a:ext>
                </a:extLst>
              </p:cNvPr>
              <p:cNvSpPr/>
              <p:nvPr userDrawn="1"/>
            </p:nvSpPr>
            <p:spPr>
              <a:xfrm>
                <a:off x="-3304718" y="1638374"/>
                <a:ext cx="1438234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8" name="Tekstvak 167">
                <a:extLst>
                  <a:ext uri="{FF2B5EF4-FFF2-40B4-BE49-F238E27FC236}">
                    <a16:creationId xmlns:a16="http://schemas.microsoft.com/office/drawing/2014/main" id="{94E2D4CC-7D75-447D-80E4-A5E83A252316}"/>
                  </a:ext>
                </a:extLst>
              </p:cNvPr>
              <p:cNvSpPr txBox="1"/>
              <p:nvPr userDrawn="1"/>
            </p:nvSpPr>
            <p:spPr>
              <a:xfrm>
                <a:off x="-3090391" y="1441807"/>
                <a:ext cx="1150080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Size and position…</a:t>
                </a:r>
              </a:p>
            </p:txBody>
          </p:sp>
          <p:sp>
            <p:nvSpPr>
              <p:cNvPr id="169" name="Tekstvak 168">
                <a:extLst>
                  <a:ext uri="{FF2B5EF4-FFF2-40B4-BE49-F238E27FC236}">
                    <a16:creationId xmlns:a16="http://schemas.microsoft.com/office/drawing/2014/main" id="{1E6374C7-032A-4591-BB5A-1B35DCBCE9EA}"/>
                  </a:ext>
                </a:extLst>
              </p:cNvPr>
              <p:cNvSpPr txBox="1"/>
              <p:nvPr userDrawn="1"/>
            </p:nvSpPr>
            <p:spPr>
              <a:xfrm>
                <a:off x="-3090391" y="1703359"/>
                <a:ext cx="1150079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Edit shape…</a:t>
                </a:r>
              </a:p>
            </p:txBody>
          </p:sp>
          <p:sp>
            <p:nvSpPr>
              <p:cNvPr id="170" name="Vrije vorm: vorm 169">
                <a:extLst>
                  <a:ext uri="{FF2B5EF4-FFF2-40B4-BE49-F238E27FC236}">
                    <a16:creationId xmlns:a16="http://schemas.microsoft.com/office/drawing/2014/main" id="{A44EEC57-B9B2-4FEF-9F29-A6ACD5B69C48}"/>
                  </a:ext>
                </a:extLst>
              </p:cNvPr>
              <p:cNvSpPr/>
              <p:nvPr userDrawn="1"/>
            </p:nvSpPr>
            <p:spPr>
              <a:xfrm>
                <a:off x="-1908783" y="1768582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71" name="Rechthoek: afgeronde hoeken 170">
                <a:extLst>
                  <a:ext uri="{FF2B5EF4-FFF2-40B4-BE49-F238E27FC236}">
                    <a16:creationId xmlns:a16="http://schemas.microsoft.com/office/drawing/2014/main" id="{C6A0D3E6-6E26-438F-A8F5-45E41A05C1DD}"/>
                  </a:ext>
                </a:extLst>
              </p:cNvPr>
              <p:cNvSpPr/>
              <p:nvPr userDrawn="1"/>
            </p:nvSpPr>
            <p:spPr>
              <a:xfrm>
                <a:off x="-3142832" y="1431436"/>
                <a:ext cx="46013" cy="155567"/>
              </a:xfrm>
              <a:prstGeom prst="roundRect">
                <a:avLst>
                  <a:gd name="adj" fmla="val 2911"/>
                </a:avLst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72" name="Rechthoek: afgeronde hoeken 171">
                <a:extLst>
                  <a:ext uri="{FF2B5EF4-FFF2-40B4-BE49-F238E27FC236}">
                    <a16:creationId xmlns:a16="http://schemas.microsoft.com/office/drawing/2014/main" id="{DACDB1FA-DDAB-4E21-A8E5-954607D3D72A}"/>
                  </a:ext>
                </a:extLst>
              </p:cNvPr>
              <p:cNvSpPr/>
              <p:nvPr userDrawn="1"/>
            </p:nvSpPr>
            <p:spPr>
              <a:xfrm>
                <a:off x="-3244585" y="1493351"/>
                <a:ext cx="34272" cy="34272"/>
              </a:xfrm>
              <a:prstGeom prst="roundRect">
                <a:avLst>
                  <a:gd name="adj" fmla="val 2911"/>
                </a:avLst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73" name="Rechthoek 172">
                <a:extLst>
                  <a:ext uri="{FF2B5EF4-FFF2-40B4-BE49-F238E27FC236}">
                    <a16:creationId xmlns:a16="http://schemas.microsoft.com/office/drawing/2014/main" id="{45824386-0C0D-4710-B926-42F4926D1AC3}"/>
                  </a:ext>
                </a:extLst>
              </p:cNvPr>
              <p:cNvSpPr/>
              <p:nvPr userDrawn="1"/>
            </p:nvSpPr>
            <p:spPr>
              <a:xfrm>
                <a:off x="-3234192" y="1435895"/>
                <a:ext cx="21280" cy="41469"/>
              </a:xfrm>
              <a:prstGeom prst="rect">
                <a:avLst/>
              </a:prstGeom>
              <a:solidFill>
                <a:srgbClr val="4D82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74" name="Pijl: punthaak 173">
                <a:extLst>
                  <a:ext uri="{FF2B5EF4-FFF2-40B4-BE49-F238E27FC236}">
                    <a16:creationId xmlns:a16="http://schemas.microsoft.com/office/drawing/2014/main" id="{CB238017-4729-4AFD-938E-63563AB54217}"/>
                  </a:ext>
                </a:extLst>
              </p:cNvPr>
              <p:cNvSpPr/>
              <p:nvPr userDrawn="1"/>
            </p:nvSpPr>
            <p:spPr>
              <a:xfrm rot="16200000">
                <a:off x="-3244286" y="1420769"/>
                <a:ext cx="41469" cy="60384"/>
              </a:xfrm>
              <a:prstGeom prst="chevron">
                <a:avLst/>
              </a:prstGeom>
              <a:solidFill>
                <a:srgbClr val="4D82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75" name="Rechthoek 174">
                <a:extLst>
                  <a:ext uri="{FF2B5EF4-FFF2-40B4-BE49-F238E27FC236}">
                    <a16:creationId xmlns:a16="http://schemas.microsoft.com/office/drawing/2014/main" id="{BBD531F6-3694-4AA3-A063-77B78E693395}"/>
                  </a:ext>
                </a:extLst>
              </p:cNvPr>
              <p:cNvSpPr/>
              <p:nvPr userDrawn="1"/>
            </p:nvSpPr>
            <p:spPr>
              <a:xfrm flipV="1">
                <a:off x="-3234192" y="1543744"/>
                <a:ext cx="21280" cy="41469"/>
              </a:xfrm>
              <a:prstGeom prst="rect">
                <a:avLst/>
              </a:prstGeom>
              <a:solidFill>
                <a:srgbClr val="4D82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76" name="Pijl: punthaak 175">
                <a:extLst>
                  <a:ext uri="{FF2B5EF4-FFF2-40B4-BE49-F238E27FC236}">
                    <a16:creationId xmlns:a16="http://schemas.microsoft.com/office/drawing/2014/main" id="{2BF101D4-091A-4B46-8C70-A6BFADEE0999}"/>
                  </a:ext>
                </a:extLst>
              </p:cNvPr>
              <p:cNvSpPr/>
              <p:nvPr userDrawn="1"/>
            </p:nvSpPr>
            <p:spPr>
              <a:xfrm rot="5400000" flipV="1">
                <a:off x="-3244286" y="1539955"/>
                <a:ext cx="41469" cy="60384"/>
              </a:xfrm>
              <a:prstGeom prst="chevron">
                <a:avLst/>
              </a:prstGeom>
              <a:solidFill>
                <a:srgbClr val="4D82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177" name="Rechte verbindingslijn 176">
                <a:extLst>
                  <a:ext uri="{FF2B5EF4-FFF2-40B4-BE49-F238E27FC236}">
                    <a16:creationId xmlns:a16="http://schemas.microsoft.com/office/drawing/2014/main" id="{3B6F0CBB-8757-4CDD-B67F-A5857183C80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02653" y="1432300"/>
                <a:ext cx="66956" cy="0"/>
              </a:xfrm>
              <a:prstGeom prst="line">
                <a:avLst/>
              </a:prstGeom>
              <a:noFill/>
              <a:ln w="12700" cap="rnd" cmpd="sng" algn="ctr">
                <a:solidFill>
                  <a:srgbClr val="818181"/>
                </a:solidFill>
                <a:prstDash val="sysDot"/>
              </a:ln>
              <a:effectLst/>
            </p:spPr>
          </p:cxnSp>
          <p:cxnSp>
            <p:nvCxnSpPr>
              <p:cNvPr id="178" name="Rechte verbindingslijn 177">
                <a:extLst>
                  <a:ext uri="{FF2B5EF4-FFF2-40B4-BE49-F238E27FC236}">
                    <a16:creationId xmlns:a16="http://schemas.microsoft.com/office/drawing/2014/main" id="{D5178B75-DA92-47DD-99ED-52E6AE0A17C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02653" y="1585650"/>
                <a:ext cx="66956" cy="0"/>
              </a:xfrm>
              <a:prstGeom prst="line">
                <a:avLst/>
              </a:prstGeom>
              <a:noFill/>
              <a:ln w="12700" cap="rnd" cmpd="sng" algn="ctr">
                <a:solidFill>
                  <a:srgbClr val="818181"/>
                </a:solidFill>
                <a:prstDash val="sysDot"/>
              </a:ln>
              <a:effectLst/>
            </p:spPr>
          </p:cxnSp>
          <p:sp>
            <p:nvSpPr>
              <p:cNvPr id="179" name="Vrije vorm: vorm 178">
                <a:extLst>
                  <a:ext uri="{FF2B5EF4-FFF2-40B4-BE49-F238E27FC236}">
                    <a16:creationId xmlns:a16="http://schemas.microsoft.com/office/drawing/2014/main" id="{8C5BABEE-E482-4B7A-9701-FD9624790605}"/>
                  </a:ext>
                </a:extLst>
              </p:cNvPr>
              <p:cNvSpPr/>
              <p:nvPr userDrawn="1"/>
            </p:nvSpPr>
            <p:spPr>
              <a:xfrm>
                <a:off x="-3175561" y="1707315"/>
                <a:ext cx="42279" cy="61833"/>
              </a:xfrm>
              <a:custGeom>
                <a:avLst/>
                <a:gdLst>
                  <a:gd name="connsiteX0" fmla="*/ 50006 w 111919"/>
                  <a:gd name="connsiteY0" fmla="*/ 64294 h 145256"/>
                  <a:gd name="connsiteX1" fmla="*/ 47625 w 111919"/>
                  <a:gd name="connsiteY1" fmla="*/ 145256 h 145256"/>
                  <a:gd name="connsiteX2" fmla="*/ 111919 w 111919"/>
                  <a:gd name="connsiteY2" fmla="*/ 92869 h 145256"/>
                  <a:gd name="connsiteX3" fmla="*/ 111919 w 111919"/>
                  <a:gd name="connsiteY3" fmla="*/ 28575 h 145256"/>
                  <a:gd name="connsiteX4" fmla="*/ 52387 w 111919"/>
                  <a:gd name="connsiteY4" fmla="*/ 0 h 145256"/>
                  <a:gd name="connsiteX5" fmla="*/ 4762 w 111919"/>
                  <a:gd name="connsiteY5" fmla="*/ 11906 h 145256"/>
                  <a:gd name="connsiteX6" fmla="*/ 0 w 111919"/>
                  <a:gd name="connsiteY6" fmla="*/ 45244 h 145256"/>
                  <a:gd name="connsiteX7" fmla="*/ 50006 w 111919"/>
                  <a:gd name="connsiteY7" fmla="*/ 64294 h 145256"/>
                  <a:gd name="connsiteX0" fmla="*/ 50006 w 124049"/>
                  <a:gd name="connsiteY0" fmla="*/ 64294 h 145256"/>
                  <a:gd name="connsiteX1" fmla="*/ 47625 w 124049"/>
                  <a:gd name="connsiteY1" fmla="*/ 145256 h 145256"/>
                  <a:gd name="connsiteX2" fmla="*/ 111919 w 124049"/>
                  <a:gd name="connsiteY2" fmla="*/ 92869 h 145256"/>
                  <a:gd name="connsiteX3" fmla="*/ 111919 w 124049"/>
                  <a:gd name="connsiteY3" fmla="*/ 28575 h 145256"/>
                  <a:gd name="connsiteX4" fmla="*/ 52387 w 124049"/>
                  <a:gd name="connsiteY4" fmla="*/ 0 h 145256"/>
                  <a:gd name="connsiteX5" fmla="*/ 4762 w 124049"/>
                  <a:gd name="connsiteY5" fmla="*/ 11906 h 145256"/>
                  <a:gd name="connsiteX6" fmla="*/ 0 w 124049"/>
                  <a:gd name="connsiteY6" fmla="*/ 45244 h 145256"/>
                  <a:gd name="connsiteX7" fmla="*/ 50006 w 124049"/>
                  <a:gd name="connsiteY7" fmla="*/ 64294 h 145256"/>
                  <a:gd name="connsiteX0" fmla="*/ 50006 w 123624"/>
                  <a:gd name="connsiteY0" fmla="*/ 64294 h 145256"/>
                  <a:gd name="connsiteX1" fmla="*/ 47625 w 123624"/>
                  <a:gd name="connsiteY1" fmla="*/ 145256 h 145256"/>
                  <a:gd name="connsiteX2" fmla="*/ 111919 w 123624"/>
                  <a:gd name="connsiteY2" fmla="*/ 92869 h 145256"/>
                  <a:gd name="connsiteX3" fmla="*/ 111919 w 123624"/>
                  <a:gd name="connsiteY3" fmla="*/ 28575 h 145256"/>
                  <a:gd name="connsiteX4" fmla="*/ 52387 w 123624"/>
                  <a:gd name="connsiteY4" fmla="*/ 0 h 145256"/>
                  <a:gd name="connsiteX5" fmla="*/ 4762 w 123624"/>
                  <a:gd name="connsiteY5" fmla="*/ 11906 h 145256"/>
                  <a:gd name="connsiteX6" fmla="*/ 0 w 123624"/>
                  <a:gd name="connsiteY6" fmla="*/ 45244 h 145256"/>
                  <a:gd name="connsiteX7" fmla="*/ 50006 w 123624"/>
                  <a:gd name="connsiteY7" fmla="*/ 64294 h 145256"/>
                  <a:gd name="connsiteX0" fmla="*/ 50006 w 123624"/>
                  <a:gd name="connsiteY0" fmla="*/ 67517 h 148479"/>
                  <a:gd name="connsiteX1" fmla="*/ 47625 w 123624"/>
                  <a:gd name="connsiteY1" fmla="*/ 148479 h 148479"/>
                  <a:gd name="connsiteX2" fmla="*/ 111919 w 123624"/>
                  <a:gd name="connsiteY2" fmla="*/ 96092 h 148479"/>
                  <a:gd name="connsiteX3" fmla="*/ 111919 w 123624"/>
                  <a:gd name="connsiteY3" fmla="*/ 31798 h 148479"/>
                  <a:gd name="connsiteX4" fmla="*/ 52387 w 123624"/>
                  <a:gd name="connsiteY4" fmla="*/ 3223 h 148479"/>
                  <a:gd name="connsiteX5" fmla="*/ 4762 w 123624"/>
                  <a:gd name="connsiteY5" fmla="*/ 15129 h 148479"/>
                  <a:gd name="connsiteX6" fmla="*/ 0 w 123624"/>
                  <a:gd name="connsiteY6" fmla="*/ 48467 h 148479"/>
                  <a:gd name="connsiteX7" fmla="*/ 50006 w 123624"/>
                  <a:gd name="connsiteY7" fmla="*/ 67517 h 148479"/>
                  <a:gd name="connsiteX0" fmla="*/ 50006 w 118952"/>
                  <a:gd name="connsiteY0" fmla="*/ 73868 h 154830"/>
                  <a:gd name="connsiteX1" fmla="*/ 47625 w 118952"/>
                  <a:gd name="connsiteY1" fmla="*/ 154830 h 154830"/>
                  <a:gd name="connsiteX2" fmla="*/ 111919 w 118952"/>
                  <a:gd name="connsiteY2" fmla="*/ 102443 h 154830"/>
                  <a:gd name="connsiteX3" fmla="*/ 111919 w 118952"/>
                  <a:gd name="connsiteY3" fmla="*/ 38149 h 154830"/>
                  <a:gd name="connsiteX4" fmla="*/ 64294 w 118952"/>
                  <a:gd name="connsiteY4" fmla="*/ 2430 h 154830"/>
                  <a:gd name="connsiteX5" fmla="*/ 4762 w 118952"/>
                  <a:gd name="connsiteY5" fmla="*/ 21480 h 154830"/>
                  <a:gd name="connsiteX6" fmla="*/ 0 w 118952"/>
                  <a:gd name="connsiteY6" fmla="*/ 54818 h 154830"/>
                  <a:gd name="connsiteX7" fmla="*/ 50006 w 118952"/>
                  <a:gd name="connsiteY7" fmla="*/ 73868 h 154830"/>
                  <a:gd name="connsiteX0" fmla="*/ 50006 w 118952"/>
                  <a:gd name="connsiteY0" fmla="*/ 71438 h 152400"/>
                  <a:gd name="connsiteX1" fmla="*/ 47625 w 118952"/>
                  <a:gd name="connsiteY1" fmla="*/ 152400 h 152400"/>
                  <a:gd name="connsiteX2" fmla="*/ 111919 w 118952"/>
                  <a:gd name="connsiteY2" fmla="*/ 100013 h 152400"/>
                  <a:gd name="connsiteX3" fmla="*/ 111919 w 118952"/>
                  <a:gd name="connsiteY3" fmla="*/ 35719 h 152400"/>
                  <a:gd name="connsiteX4" fmla="*/ 64294 w 118952"/>
                  <a:gd name="connsiteY4" fmla="*/ 0 h 152400"/>
                  <a:gd name="connsiteX5" fmla="*/ 0 w 118952"/>
                  <a:gd name="connsiteY5" fmla="*/ 52388 h 152400"/>
                  <a:gd name="connsiteX6" fmla="*/ 50006 w 118952"/>
                  <a:gd name="connsiteY6" fmla="*/ 71438 h 152400"/>
                  <a:gd name="connsiteX0" fmla="*/ 50006 w 118952"/>
                  <a:gd name="connsiteY0" fmla="*/ 71735 h 152697"/>
                  <a:gd name="connsiteX1" fmla="*/ 47625 w 118952"/>
                  <a:gd name="connsiteY1" fmla="*/ 152697 h 152697"/>
                  <a:gd name="connsiteX2" fmla="*/ 111919 w 118952"/>
                  <a:gd name="connsiteY2" fmla="*/ 100310 h 152697"/>
                  <a:gd name="connsiteX3" fmla="*/ 111919 w 118952"/>
                  <a:gd name="connsiteY3" fmla="*/ 36016 h 152697"/>
                  <a:gd name="connsiteX4" fmla="*/ 64294 w 118952"/>
                  <a:gd name="connsiteY4" fmla="*/ 297 h 152697"/>
                  <a:gd name="connsiteX5" fmla="*/ 0 w 118952"/>
                  <a:gd name="connsiteY5" fmla="*/ 52685 h 152697"/>
                  <a:gd name="connsiteX6" fmla="*/ 50006 w 118952"/>
                  <a:gd name="connsiteY6" fmla="*/ 71735 h 152697"/>
                  <a:gd name="connsiteX0" fmla="*/ 50006 w 118952"/>
                  <a:gd name="connsiteY0" fmla="*/ 71961 h 152923"/>
                  <a:gd name="connsiteX1" fmla="*/ 47625 w 118952"/>
                  <a:gd name="connsiteY1" fmla="*/ 152923 h 152923"/>
                  <a:gd name="connsiteX2" fmla="*/ 111919 w 118952"/>
                  <a:gd name="connsiteY2" fmla="*/ 100536 h 152923"/>
                  <a:gd name="connsiteX3" fmla="*/ 111919 w 118952"/>
                  <a:gd name="connsiteY3" fmla="*/ 36242 h 152923"/>
                  <a:gd name="connsiteX4" fmla="*/ 64294 w 118952"/>
                  <a:gd name="connsiteY4" fmla="*/ 523 h 152923"/>
                  <a:gd name="connsiteX5" fmla="*/ 0 w 118952"/>
                  <a:gd name="connsiteY5" fmla="*/ 52911 h 152923"/>
                  <a:gd name="connsiteX6" fmla="*/ 50006 w 118952"/>
                  <a:gd name="connsiteY6" fmla="*/ 71961 h 152923"/>
                  <a:gd name="connsiteX0" fmla="*/ 50006 w 118480"/>
                  <a:gd name="connsiteY0" fmla="*/ 71961 h 152923"/>
                  <a:gd name="connsiteX1" fmla="*/ 47625 w 118480"/>
                  <a:gd name="connsiteY1" fmla="*/ 152923 h 152923"/>
                  <a:gd name="connsiteX2" fmla="*/ 111919 w 118480"/>
                  <a:gd name="connsiteY2" fmla="*/ 100536 h 152923"/>
                  <a:gd name="connsiteX3" fmla="*/ 111919 w 118480"/>
                  <a:gd name="connsiteY3" fmla="*/ 36242 h 152923"/>
                  <a:gd name="connsiteX4" fmla="*/ 64294 w 118480"/>
                  <a:gd name="connsiteY4" fmla="*/ 523 h 152923"/>
                  <a:gd name="connsiteX5" fmla="*/ 0 w 118480"/>
                  <a:gd name="connsiteY5" fmla="*/ 52911 h 152923"/>
                  <a:gd name="connsiteX6" fmla="*/ 50006 w 118480"/>
                  <a:gd name="connsiteY6" fmla="*/ 71961 h 152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8480" h="152923">
                    <a:moveTo>
                      <a:pt x="50006" y="71961"/>
                    </a:moveTo>
                    <a:cubicBezTo>
                      <a:pt x="49212" y="98948"/>
                      <a:pt x="48419" y="125936"/>
                      <a:pt x="47625" y="152923"/>
                    </a:cubicBezTo>
                    <a:cubicBezTo>
                      <a:pt x="69056" y="135461"/>
                      <a:pt x="102395" y="122761"/>
                      <a:pt x="111919" y="100536"/>
                    </a:cubicBezTo>
                    <a:cubicBezTo>
                      <a:pt x="121443" y="78311"/>
                      <a:pt x="119856" y="52911"/>
                      <a:pt x="111919" y="36242"/>
                    </a:cubicBezTo>
                    <a:cubicBezTo>
                      <a:pt x="103982" y="19573"/>
                      <a:pt x="94853" y="4888"/>
                      <a:pt x="64294" y="523"/>
                    </a:cubicBezTo>
                    <a:cubicBezTo>
                      <a:pt x="33735" y="-3842"/>
                      <a:pt x="0" y="19574"/>
                      <a:pt x="0" y="52911"/>
                    </a:cubicBezTo>
                    <a:lnTo>
                      <a:pt x="50006" y="71961"/>
                    </a:lnTo>
                    <a:close/>
                  </a:path>
                </a:pathLst>
              </a:custGeom>
              <a:solidFill>
                <a:srgbClr val="4D82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80" name="Rechthoek: afgeronde hoeken 179">
                <a:extLst>
                  <a:ext uri="{FF2B5EF4-FFF2-40B4-BE49-F238E27FC236}">
                    <a16:creationId xmlns:a16="http://schemas.microsoft.com/office/drawing/2014/main" id="{F0A7F0C9-73F3-47DE-9716-23BF65F69186}"/>
                  </a:ext>
                </a:extLst>
              </p:cNvPr>
              <p:cNvSpPr/>
              <p:nvPr userDrawn="1"/>
            </p:nvSpPr>
            <p:spPr>
              <a:xfrm rot="2770829">
                <a:off x="-3234197" y="1703273"/>
                <a:ext cx="57923" cy="72481"/>
              </a:xfrm>
              <a:prstGeom prst="roundRect">
                <a:avLst>
                  <a:gd name="adj" fmla="val 2911"/>
                </a:avLst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81" name="Vrije vorm: vorm 180">
                <a:extLst>
                  <a:ext uri="{FF2B5EF4-FFF2-40B4-BE49-F238E27FC236}">
                    <a16:creationId xmlns:a16="http://schemas.microsoft.com/office/drawing/2014/main" id="{F18C96E0-522F-4C0F-8386-3519F902B91B}"/>
                  </a:ext>
                </a:extLst>
              </p:cNvPr>
              <p:cNvSpPr/>
              <p:nvPr userDrawn="1"/>
            </p:nvSpPr>
            <p:spPr>
              <a:xfrm>
                <a:off x="-3237180" y="1677339"/>
                <a:ext cx="42279" cy="55298"/>
              </a:xfrm>
              <a:custGeom>
                <a:avLst/>
                <a:gdLst>
                  <a:gd name="connsiteX0" fmla="*/ 76475 w 79906"/>
                  <a:gd name="connsiteY0" fmla="*/ 104510 h 104510"/>
                  <a:gd name="connsiteX1" fmla="*/ 71712 w 79906"/>
                  <a:gd name="connsiteY1" fmla="*/ 6879 h 104510"/>
                  <a:gd name="connsiteX2" fmla="*/ 5037 w 79906"/>
                  <a:gd name="connsiteY2" fmla="*/ 16404 h 104510"/>
                  <a:gd name="connsiteX3" fmla="*/ 9800 w 79906"/>
                  <a:gd name="connsiteY3" fmla="*/ 83079 h 104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9906" h="104510">
                    <a:moveTo>
                      <a:pt x="76475" y="104510"/>
                    </a:moveTo>
                    <a:cubicBezTo>
                      <a:pt x="80046" y="63036"/>
                      <a:pt x="83618" y="21563"/>
                      <a:pt x="71712" y="6879"/>
                    </a:cubicBezTo>
                    <a:cubicBezTo>
                      <a:pt x="59806" y="-7805"/>
                      <a:pt x="15356" y="3704"/>
                      <a:pt x="5037" y="16404"/>
                    </a:cubicBezTo>
                    <a:cubicBezTo>
                      <a:pt x="-5282" y="29104"/>
                      <a:pt x="2259" y="56091"/>
                      <a:pt x="9800" y="83079"/>
                    </a:cubicBezTo>
                  </a:path>
                </a:pathLst>
              </a:custGeom>
              <a:noFill/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8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82" name="Vrije vorm: vorm 181">
                <a:extLst>
                  <a:ext uri="{FF2B5EF4-FFF2-40B4-BE49-F238E27FC236}">
                    <a16:creationId xmlns:a16="http://schemas.microsoft.com/office/drawing/2014/main" id="{9F2F8E80-AFA0-4DD4-ABC4-AF5F73237E97}"/>
                  </a:ext>
                </a:extLst>
              </p:cNvPr>
              <p:cNvSpPr/>
              <p:nvPr userDrawn="1"/>
            </p:nvSpPr>
            <p:spPr>
              <a:xfrm>
                <a:off x="-3147647" y="1714096"/>
                <a:ext cx="57254" cy="77074"/>
              </a:xfrm>
              <a:custGeom>
                <a:avLst/>
                <a:gdLst>
                  <a:gd name="connsiteX0" fmla="*/ 0 w 61912"/>
                  <a:gd name="connsiteY0" fmla="*/ 80963 h 80963"/>
                  <a:gd name="connsiteX1" fmla="*/ 57150 w 61912"/>
                  <a:gd name="connsiteY1" fmla="*/ 0 h 80963"/>
                  <a:gd name="connsiteX2" fmla="*/ 61912 w 61912"/>
                  <a:gd name="connsiteY2" fmla="*/ 50006 h 80963"/>
                  <a:gd name="connsiteX3" fmla="*/ 0 w 61912"/>
                  <a:gd name="connsiteY3" fmla="*/ 80963 h 80963"/>
                  <a:gd name="connsiteX0" fmla="*/ 0 w 61912"/>
                  <a:gd name="connsiteY0" fmla="*/ 80963 h 83344"/>
                  <a:gd name="connsiteX1" fmla="*/ 57150 w 61912"/>
                  <a:gd name="connsiteY1" fmla="*/ 0 h 83344"/>
                  <a:gd name="connsiteX2" fmla="*/ 61912 w 61912"/>
                  <a:gd name="connsiteY2" fmla="*/ 50006 h 83344"/>
                  <a:gd name="connsiteX3" fmla="*/ 19050 w 61912"/>
                  <a:gd name="connsiteY3" fmla="*/ 83344 h 83344"/>
                  <a:gd name="connsiteX4" fmla="*/ 0 w 61912"/>
                  <a:gd name="connsiteY4" fmla="*/ 80963 h 833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912" h="83344">
                    <a:moveTo>
                      <a:pt x="0" y="80963"/>
                    </a:moveTo>
                    <a:lnTo>
                      <a:pt x="57150" y="0"/>
                    </a:lnTo>
                    <a:lnTo>
                      <a:pt x="61912" y="50006"/>
                    </a:lnTo>
                    <a:cubicBezTo>
                      <a:pt x="48418" y="56356"/>
                      <a:pt x="32544" y="76994"/>
                      <a:pt x="19050" y="83344"/>
                    </a:cubicBezTo>
                    <a:lnTo>
                      <a:pt x="0" y="80963"/>
                    </a:lnTo>
                    <a:close/>
                  </a:path>
                </a:pathLst>
              </a:cu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83" name="Ovaal 182">
                <a:extLst>
                  <a:ext uri="{FF2B5EF4-FFF2-40B4-BE49-F238E27FC236}">
                    <a16:creationId xmlns:a16="http://schemas.microsoft.com/office/drawing/2014/main" id="{795D565F-B947-49FD-BA46-F95BDB9BDC03}"/>
                  </a:ext>
                </a:extLst>
              </p:cNvPr>
              <p:cNvSpPr/>
              <p:nvPr userDrawn="1"/>
            </p:nvSpPr>
            <p:spPr>
              <a:xfrm rot="12332780">
                <a:off x="-3185085" y="1782358"/>
                <a:ext cx="50650" cy="5725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4D82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84" name="Gelijkbenige driehoek 34">
                <a:extLst>
                  <a:ext uri="{FF2B5EF4-FFF2-40B4-BE49-F238E27FC236}">
                    <a16:creationId xmlns:a16="http://schemas.microsoft.com/office/drawing/2014/main" id="{84B2FB6C-D385-451D-B89F-E5C4C1252150}"/>
                  </a:ext>
                </a:extLst>
              </p:cNvPr>
              <p:cNvSpPr/>
              <p:nvPr userDrawn="1"/>
            </p:nvSpPr>
            <p:spPr>
              <a:xfrm rot="14772351">
                <a:off x="-3215597" y="1797313"/>
                <a:ext cx="52327" cy="57916"/>
              </a:xfrm>
              <a:custGeom>
                <a:avLst/>
                <a:gdLst>
                  <a:gd name="connsiteX0" fmla="*/ 0 w 56584"/>
                  <a:gd name="connsiteY0" fmla="*/ 55534 h 55534"/>
                  <a:gd name="connsiteX1" fmla="*/ 28292 w 56584"/>
                  <a:gd name="connsiteY1" fmla="*/ 0 h 55534"/>
                  <a:gd name="connsiteX2" fmla="*/ 56584 w 56584"/>
                  <a:gd name="connsiteY2" fmla="*/ 55534 h 55534"/>
                  <a:gd name="connsiteX3" fmla="*/ 0 w 56584"/>
                  <a:gd name="connsiteY3" fmla="*/ 55534 h 55534"/>
                  <a:gd name="connsiteX0" fmla="*/ 0 w 56584"/>
                  <a:gd name="connsiteY0" fmla="*/ 55534 h 60261"/>
                  <a:gd name="connsiteX1" fmla="*/ 28292 w 56584"/>
                  <a:gd name="connsiteY1" fmla="*/ 0 h 60261"/>
                  <a:gd name="connsiteX2" fmla="*/ 56584 w 56584"/>
                  <a:gd name="connsiteY2" fmla="*/ 55534 h 60261"/>
                  <a:gd name="connsiteX3" fmla="*/ 0 w 56584"/>
                  <a:gd name="connsiteY3" fmla="*/ 55534 h 60261"/>
                  <a:gd name="connsiteX0" fmla="*/ 0 w 56584"/>
                  <a:gd name="connsiteY0" fmla="*/ 55534 h 62627"/>
                  <a:gd name="connsiteX1" fmla="*/ 28292 w 56584"/>
                  <a:gd name="connsiteY1" fmla="*/ 0 h 62627"/>
                  <a:gd name="connsiteX2" fmla="*/ 56584 w 56584"/>
                  <a:gd name="connsiteY2" fmla="*/ 55534 h 62627"/>
                  <a:gd name="connsiteX3" fmla="*/ 0 w 56584"/>
                  <a:gd name="connsiteY3" fmla="*/ 55534 h 62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584" h="62627">
                    <a:moveTo>
                      <a:pt x="0" y="55534"/>
                    </a:moveTo>
                    <a:lnTo>
                      <a:pt x="28292" y="0"/>
                    </a:lnTo>
                    <a:lnTo>
                      <a:pt x="56584" y="55534"/>
                    </a:lnTo>
                    <a:cubicBezTo>
                      <a:pt x="44518" y="63735"/>
                      <a:pt x="19376" y="66171"/>
                      <a:pt x="0" y="55534"/>
                    </a:cubicBezTo>
                    <a:close/>
                  </a:path>
                </a:pathLst>
              </a:custGeom>
              <a:solidFill>
                <a:srgbClr val="4D82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46" name="Groep 145">
              <a:extLst>
                <a:ext uri="{FF2B5EF4-FFF2-40B4-BE49-F238E27FC236}">
                  <a16:creationId xmlns:a16="http://schemas.microsoft.com/office/drawing/2014/main" id="{391B3588-C7EB-4EC1-9ED0-F40750EAE311}"/>
                </a:ext>
              </a:extLst>
            </p:cNvPr>
            <p:cNvGrpSpPr/>
            <p:nvPr userDrawn="1"/>
          </p:nvGrpSpPr>
          <p:grpSpPr>
            <a:xfrm>
              <a:off x="-3323231" y="3821749"/>
              <a:ext cx="2734765" cy="262633"/>
              <a:chOff x="5114260" y="1193211"/>
              <a:chExt cx="2516594" cy="241682"/>
            </a:xfrm>
          </p:grpSpPr>
          <p:sp>
            <p:nvSpPr>
              <p:cNvPr id="155" name="Rechthoek 154">
                <a:extLst>
                  <a:ext uri="{FF2B5EF4-FFF2-40B4-BE49-F238E27FC236}">
                    <a16:creationId xmlns:a16="http://schemas.microsoft.com/office/drawing/2014/main" id="{AE11146D-6C8B-4A36-BE91-D897102DE9D4}"/>
                  </a:ext>
                </a:extLst>
              </p:cNvPr>
              <p:cNvSpPr/>
              <p:nvPr userDrawn="1"/>
            </p:nvSpPr>
            <p:spPr>
              <a:xfrm>
                <a:off x="5114260" y="1193211"/>
                <a:ext cx="2516594" cy="241682"/>
              </a:xfrm>
              <a:prstGeom prst="rect">
                <a:avLst/>
              </a:prstGeom>
              <a:solidFill>
                <a:srgbClr val="F0F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6" name="Tekstvak 155">
                <a:extLst>
                  <a:ext uri="{FF2B5EF4-FFF2-40B4-BE49-F238E27FC236}">
                    <a16:creationId xmlns:a16="http://schemas.microsoft.com/office/drawing/2014/main" id="{32D3C0E3-F4DD-4BD0-9255-C0908F3AA21C}"/>
                  </a:ext>
                </a:extLst>
              </p:cNvPr>
              <p:cNvSpPr txBox="1"/>
              <p:nvPr userDrawn="1"/>
            </p:nvSpPr>
            <p:spPr>
              <a:xfrm>
                <a:off x="5121009" y="1214216"/>
                <a:ext cx="1156604" cy="212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u="none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Transparency</a:t>
                </a:r>
              </a:p>
            </p:txBody>
          </p:sp>
          <p:cxnSp>
            <p:nvCxnSpPr>
              <p:cNvPr id="157" name="Rechte verbindingslijn 156">
                <a:extLst>
                  <a:ext uri="{FF2B5EF4-FFF2-40B4-BE49-F238E27FC236}">
                    <a16:creationId xmlns:a16="http://schemas.microsoft.com/office/drawing/2014/main" id="{C4024A43-0B2F-49E3-BF0C-2DAB7EC66111}"/>
                  </a:ext>
                </a:extLst>
              </p:cNvPr>
              <p:cNvCxnSpPr>
                <a:cxnSpLocks/>
                <a:endCxn id="165" idx="1"/>
              </p:cNvCxnSpPr>
              <p:nvPr userDrawn="1"/>
            </p:nvCxnSpPr>
            <p:spPr>
              <a:xfrm>
                <a:off x="5949074" y="1317963"/>
                <a:ext cx="958480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9D9FA1"/>
                </a:solidFill>
                <a:prstDash val="solid"/>
              </a:ln>
              <a:effectLst/>
            </p:spPr>
          </p:cxnSp>
          <p:sp>
            <p:nvSpPr>
              <p:cNvPr id="158" name="Rechthoek 157">
                <a:extLst>
                  <a:ext uri="{FF2B5EF4-FFF2-40B4-BE49-F238E27FC236}">
                    <a16:creationId xmlns:a16="http://schemas.microsoft.com/office/drawing/2014/main" id="{583195E8-7D24-41B4-A57A-842A419D5C48}"/>
                  </a:ext>
                </a:extLst>
              </p:cNvPr>
              <p:cNvSpPr/>
              <p:nvPr userDrawn="1"/>
            </p:nvSpPr>
            <p:spPr>
              <a:xfrm>
                <a:off x="7020991" y="1230251"/>
                <a:ext cx="570656" cy="15949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100%</a:t>
                </a:r>
              </a:p>
            </p:txBody>
          </p:sp>
          <p:sp>
            <p:nvSpPr>
              <p:cNvPr id="163" name="Gelijkbenige driehoek 162">
                <a:extLst>
                  <a:ext uri="{FF2B5EF4-FFF2-40B4-BE49-F238E27FC236}">
                    <a16:creationId xmlns:a16="http://schemas.microsoft.com/office/drawing/2014/main" id="{8986E1B8-151A-4D14-958D-FB9D1679F6FB}"/>
                  </a:ext>
                </a:extLst>
              </p:cNvPr>
              <p:cNvSpPr/>
              <p:nvPr userDrawn="1"/>
            </p:nvSpPr>
            <p:spPr>
              <a:xfrm>
                <a:off x="7508703" y="1255045"/>
                <a:ext cx="44712" cy="31855"/>
              </a:xfrm>
              <a:prstGeom prst="triangle">
                <a:avLst/>
              </a:prstGeom>
              <a:solidFill>
                <a:srgbClr val="69696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4" name="Gelijkbenige driehoek 163">
                <a:extLst>
                  <a:ext uri="{FF2B5EF4-FFF2-40B4-BE49-F238E27FC236}">
                    <a16:creationId xmlns:a16="http://schemas.microsoft.com/office/drawing/2014/main" id="{D094BE40-4770-4DD0-931C-8B2BCE915961}"/>
                  </a:ext>
                </a:extLst>
              </p:cNvPr>
              <p:cNvSpPr/>
              <p:nvPr userDrawn="1"/>
            </p:nvSpPr>
            <p:spPr>
              <a:xfrm flipV="1">
                <a:off x="7508703" y="1332327"/>
                <a:ext cx="44712" cy="31855"/>
              </a:xfrm>
              <a:prstGeom prst="triangle">
                <a:avLst/>
              </a:prstGeom>
              <a:solidFill>
                <a:srgbClr val="69696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5" name="Rechthoek 164">
                <a:extLst>
                  <a:ext uri="{FF2B5EF4-FFF2-40B4-BE49-F238E27FC236}">
                    <a16:creationId xmlns:a16="http://schemas.microsoft.com/office/drawing/2014/main" id="{0B1CAF02-6C38-462E-8A7A-E913EB626C9F}"/>
                  </a:ext>
                </a:extLst>
              </p:cNvPr>
              <p:cNvSpPr/>
              <p:nvPr userDrawn="1"/>
            </p:nvSpPr>
            <p:spPr>
              <a:xfrm>
                <a:off x="6907553" y="1274066"/>
                <a:ext cx="28792" cy="87795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47" name="Ovaal 146">
              <a:extLst>
                <a:ext uri="{FF2B5EF4-FFF2-40B4-BE49-F238E27FC236}">
                  <a16:creationId xmlns:a16="http://schemas.microsoft.com/office/drawing/2014/main" id="{A00B458F-C956-4065-B387-F58D2A3773C5}"/>
                </a:ext>
              </a:extLst>
            </p:cNvPr>
            <p:cNvSpPr/>
            <p:nvPr userDrawn="1"/>
          </p:nvSpPr>
          <p:spPr>
            <a:xfrm>
              <a:off x="-3603859" y="426602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48" name="Rechthoek 147">
              <a:extLst>
                <a:ext uri="{FF2B5EF4-FFF2-40B4-BE49-F238E27FC236}">
                  <a16:creationId xmlns:a16="http://schemas.microsoft.com/office/drawing/2014/main" id="{FDC9C53B-364C-4006-815F-D26FDD3F961E}"/>
                </a:ext>
              </a:extLst>
            </p:cNvPr>
            <p:cNvSpPr/>
            <p:nvPr userDrawn="1"/>
          </p:nvSpPr>
          <p:spPr>
            <a:xfrm>
              <a:off x="-3319687" y="4266029"/>
              <a:ext cx="2944682" cy="79449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the transparent shape and use the shortcut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Ctrl + K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add a hyperlink. At the left side of the window,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‘Place in this document’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select the preferred slide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in the list. Then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‘OK’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br>
                <a:rPr kumimoji="0" lang="en-GB" sz="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9" name="Ovaal 148">
              <a:extLst>
                <a:ext uri="{FF2B5EF4-FFF2-40B4-BE49-F238E27FC236}">
                  <a16:creationId xmlns:a16="http://schemas.microsoft.com/office/drawing/2014/main" id="{F20FECB7-35CA-44F2-A91C-C9B7F444AC32}"/>
                </a:ext>
              </a:extLst>
            </p:cNvPr>
            <p:cNvSpPr/>
            <p:nvPr userDrawn="1"/>
          </p:nvSpPr>
          <p:spPr>
            <a:xfrm>
              <a:off x="-3603859" y="5245985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150" name="Rechthoek 149">
              <a:extLst>
                <a:ext uri="{FF2B5EF4-FFF2-40B4-BE49-F238E27FC236}">
                  <a16:creationId xmlns:a16="http://schemas.microsoft.com/office/drawing/2014/main" id="{CB3E1BAD-3634-4173-A265-A803FAD55286}"/>
                </a:ext>
              </a:extLst>
            </p:cNvPr>
            <p:cNvSpPr/>
            <p:nvPr userDrawn="1"/>
          </p:nvSpPr>
          <p:spPr>
            <a:xfrm>
              <a:off x="-3319687" y="5245987"/>
              <a:ext cx="2944682" cy="30721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Copy the transparent shape and repeat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step 4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Do this for all menu buttons.</a:t>
              </a:r>
            </a:p>
          </p:txBody>
        </p:sp>
        <p:sp>
          <p:nvSpPr>
            <p:cNvPr id="151" name="Rechthoek 150">
              <a:extLst>
                <a:ext uri="{FF2B5EF4-FFF2-40B4-BE49-F238E27FC236}">
                  <a16:creationId xmlns:a16="http://schemas.microsoft.com/office/drawing/2014/main" id="{57A819B9-00A4-4CE1-B5F7-CDC10A5A5E19}"/>
                </a:ext>
              </a:extLst>
            </p:cNvPr>
            <p:cNvSpPr/>
            <p:nvPr userDrawn="1"/>
          </p:nvSpPr>
          <p:spPr>
            <a:xfrm>
              <a:off x="-3786437" y="5721272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152" name="ICOON_info">
              <a:extLst>
                <a:ext uri="{FF2B5EF4-FFF2-40B4-BE49-F238E27FC236}">
                  <a16:creationId xmlns:a16="http://schemas.microsoft.com/office/drawing/2014/main" id="{7EBD95D1-2681-4A54-B0E0-48009DED51BB}"/>
                </a:ext>
              </a:extLst>
            </p:cNvPr>
            <p:cNvGrpSpPr/>
            <p:nvPr userDrawn="1"/>
          </p:nvGrpSpPr>
          <p:grpSpPr>
            <a:xfrm>
              <a:off x="-376736" y="5598297"/>
              <a:ext cx="283685" cy="283685"/>
              <a:chOff x="-510741" y="5913713"/>
              <a:chExt cx="267555" cy="267555"/>
            </a:xfrm>
          </p:grpSpPr>
          <p:sp>
            <p:nvSpPr>
              <p:cNvPr id="153" name="Ovaal 152">
                <a:extLst>
                  <a:ext uri="{FF2B5EF4-FFF2-40B4-BE49-F238E27FC236}">
                    <a16:creationId xmlns:a16="http://schemas.microsoft.com/office/drawing/2014/main" id="{8F297150-0C34-4BD2-9E5F-464007DCB926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4" name="Graphic 163" descr="Informatie">
                <a:extLst>
                  <a:ext uri="{FF2B5EF4-FFF2-40B4-BE49-F238E27FC236}">
                    <a16:creationId xmlns:a16="http://schemas.microsoft.com/office/drawing/2014/main" id="{7DB91240-C239-450F-977C-E14C73F85CD7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59" name="HAAK LIJN">
            <a:extLst>
              <a:ext uri="{FF2B5EF4-FFF2-40B4-BE49-F238E27FC236}">
                <a16:creationId xmlns:a16="http://schemas.microsoft.com/office/drawing/2014/main" id="{7122AD50-F3F1-4256-ADF3-4B8573614B2B}"/>
              </a:ext>
            </a:extLst>
          </p:cNvPr>
          <p:cNvGrpSpPr/>
          <p:nvPr userDrawn="1"/>
        </p:nvGrpSpPr>
        <p:grpSpPr>
          <a:xfrm>
            <a:off x="540812" y="0"/>
            <a:ext cx="76800" cy="6858000"/>
            <a:chOff x="578912" y="0"/>
            <a:chExt cx="76800" cy="6858000"/>
          </a:xfrm>
        </p:grpSpPr>
        <p:cxnSp>
          <p:nvCxnSpPr>
            <p:cNvPr id="160" name="LIJN">
              <a:extLst>
                <a:ext uri="{FF2B5EF4-FFF2-40B4-BE49-F238E27FC236}">
                  <a16:creationId xmlns:a16="http://schemas.microsoft.com/office/drawing/2014/main" id="{203731BA-F1DE-4ED7-8E83-4A678442F8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900113"/>
              <a:ext cx="0" cy="5957887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1" name="Graphic 160">
              <a:extLst>
                <a:ext uri="{FF2B5EF4-FFF2-40B4-BE49-F238E27FC236}">
                  <a16:creationId xmlns:a16="http://schemas.microsoft.com/office/drawing/2014/main" id="{C1FE5A50-3822-49B5-AF54-D3AE438FD3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8912" y="652464"/>
              <a:ext cx="76800" cy="201600"/>
            </a:xfrm>
            <a:prstGeom prst="rect">
              <a:avLst/>
            </a:prstGeom>
          </p:spPr>
        </p:pic>
        <p:cxnSp>
          <p:nvCxnSpPr>
            <p:cNvPr id="162" name="LIJN">
              <a:extLst>
                <a:ext uri="{FF2B5EF4-FFF2-40B4-BE49-F238E27FC236}">
                  <a16:creationId xmlns:a16="http://schemas.microsoft.com/office/drawing/2014/main" id="{445A95D7-522E-4045-BCEC-ADD5199B31F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0"/>
              <a:ext cx="0" cy="595314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COVER LIJN">
            <a:extLst>
              <a:ext uri="{FF2B5EF4-FFF2-40B4-BE49-F238E27FC236}">
                <a16:creationId xmlns:a16="http://schemas.microsoft.com/office/drawing/2014/main" id="{861D1119-6588-4798-BC08-253A6E15E209}"/>
              </a:ext>
            </a:extLst>
          </p:cNvPr>
          <p:cNvSpPr/>
          <p:nvPr userDrawn="1"/>
        </p:nvSpPr>
        <p:spPr>
          <a:xfrm>
            <a:off x="465873" y="1837460"/>
            <a:ext cx="295660" cy="44833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A6621DD-BDCD-46CA-8A6F-90B3DC62D7E8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MENU (INTERACTIVE)</a:t>
            </a:r>
          </a:p>
        </p:txBody>
      </p:sp>
      <p:sp>
        <p:nvSpPr>
          <p:cNvPr id="194" name="Tijdelijke aanduiding voor verticale tekst 193">
            <a:extLst>
              <a:ext uri="{FF2B5EF4-FFF2-40B4-BE49-F238E27FC236}">
                <a16:creationId xmlns:a16="http://schemas.microsoft.com/office/drawing/2014/main" id="{38DAAFB3-FE3F-42B4-8C88-5F57FE159942}"/>
              </a:ext>
            </a:extLst>
          </p:cNvPr>
          <p:cNvSpPr>
            <a:spLocks noGrp="1"/>
          </p:cNvSpPr>
          <p:nvPr userDrawn="1">
            <p:ph type="body" orient="vert" idx="1" hasCustomPrompt="1"/>
          </p:nvPr>
        </p:nvSpPr>
        <p:spPr>
          <a:xfrm>
            <a:off x="-647872" y="1837485"/>
            <a:ext cx="4134886" cy="4476687"/>
          </a:xfrm>
          <a:custGeom>
            <a:avLst/>
            <a:gdLst>
              <a:gd name="connsiteX0" fmla="*/ 0 w 4134886"/>
              <a:gd name="connsiteY0" fmla="*/ 0 h 4476687"/>
              <a:gd name="connsiteX1" fmla="*/ 3612536 w 4134886"/>
              <a:gd name="connsiteY1" fmla="*/ 0 h 4476687"/>
              <a:gd name="connsiteX2" fmla="*/ 4134886 w 4134886"/>
              <a:gd name="connsiteY2" fmla="*/ 2248783 h 4476687"/>
              <a:gd name="connsiteX3" fmla="*/ 4131040 w 4134886"/>
              <a:gd name="connsiteY3" fmla="*/ 2271444 h 4476687"/>
              <a:gd name="connsiteX4" fmla="*/ 3618804 w 4134886"/>
              <a:gd name="connsiteY4" fmla="*/ 4476687 h 4476687"/>
              <a:gd name="connsiteX5" fmla="*/ 6268 w 4134886"/>
              <a:gd name="connsiteY5" fmla="*/ 4476687 h 4476687"/>
              <a:gd name="connsiteX6" fmla="*/ 523059 w 4134886"/>
              <a:gd name="connsiteY6" fmla="*/ 2251835 h 4476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34886" h="4476687">
                <a:moveTo>
                  <a:pt x="0" y="0"/>
                </a:moveTo>
                <a:lnTo>
                  <a:pt x="3612536" y="0"/>
                </a:lnTo>
                <a:lnTo>
                  <a:pt x="4134886" y="2248783"/>
                </a:lnTo>
                <a:lnTo>
                  <a:pt x="4131040" y="2271444"/>
                </a:lnTo>
                <a:lnTo>
                  <a:pt x="3618804" y="4476687"/>
                </a:lnTo>
                <a:lnTo>
                  <a:pt x="6268" y="4476687"/>
                </a:lnTo>
                <a:lnTo>
                  <a:pt x="523059" y="2251835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9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buFontTx/>
              <a:buNone/>
              <a:defRPr lang="nl-NL" sz="200" dirty="0">
                <a:solidFill>
                  <a:schemeClr val="lt1"/>
                </a:solidFill>
              </a:defRPr>
            </a:lvl1pPr>
          </a:lstStyle>
          <a:p>
            <a:pPr marL="0" lvl="0" algn="ctr" defTabSz="914400"/>
            <a:r>
              <a:rPr lang="en-GB" dirty="0"/>
              <a:t>    </a:t>
            </a:r>
          </a:p>
        </p:txBody>
      </p:sp>
      <p:sp>
        <p:nvSpPr>
          <p:cNvPr id="196" name="Tijdelijke aanduiding voor verticale tekst 195">
            <a:extLst>
              <a:ext uri="{FF2B5EF4-FFF2-40B4-BE49-F238E27FC236}">
                <a16:creationId xmlns:a16="http://schemas.microsoft.com/office/drawing/2014/main" id="{63194F65-4913-4057-BB8C-63650510F928}"/>
              </a:ext>
            </a:extLst>
          </p:cNvPr>
          <p:cNvSpPr>
            <a:spLocks noGrp="1"/>
          </p:cNvSpPr>
          <p:nvPr>
            <p:ph type="body" orient="vert" idx="11" hasCustomPrompt="1"/>
          </p:nvPr>
        </p:nvSpPr>
        <p:spPr>
          <a:xfrm>
            <a:off x="2957875" y="1837485"/>
            <a:ext cx="3470561" cy="4476687"/>
          </a:xfrm>
          <a:custGeom>
            <a:avLst/>
            <a:gdLst>
              <a:gd name="connsiteX0" fmla="*/ 0 w 3470561"/>
              <a:gd name="connsiteY0" fmla="*/ 0 h 4476687"/>
              <a:gd name="connsiteX1" fmla="*/ 2946343 w 3470561"/>
              <a:gd name="connsiteY1" fmla="*/ 0 h 4476687"/>
              <a:gd name="connsiteX2" fmla="*/ 3470561 w 3470561"/>
              <a:gd name="connsiteY2" fmla="*/ 2250549 h 4476687"/>
              <a:gd name="connsiteX3" fmla="*/ 3468952 w 3470561"/>
              <a:gd name="connsiteY3" fmla="*/ 2260030 h 4476687"/>
              <a:gd name="connsiteX4" fmla="*/ 2952628 w 3470561"/>
              <a:gd name="connsiteY4" fmla="*/ 4476687 h 4476687"/>
              <a:gd name="connsiteX5" fmla="*/ 6285 w 3470561"/>
              <a:gd name="connsiteY5" fmla="*/ 4476687 h 4476687"/>
              <a:gd name="connsiteX6" fmla="*/ 524518 w 3470561"/>
              <a:gd name="connsiteY6" fmla="*/ 2251835 h 4476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70561" h="4476687">
                <a:moveTo>
                  <a:pt x="0" y="0"/>
                </a:moveTo>
                <a:lnTo>
                  <a:pt x="2946343" y="0"/>
                </a:lnTo>
                <a:lnTo>
                  <a:pt x="3470561" y="2250549"/>
                </a:lnTo>
                <a:lnTo>
                  <a:pt x="3468952" y="2260030"/>
                </a:lnTo>
                <a:lnTo>
                  <a:pt x="2952628" y="4476687"/>
                </a:lnTo>
                <a:lnTo>
                  <a:pt x="6285" y="4476687"/>
                </a:lnTo>
                <a:lnTo>
                  <a:pt x="524518" y="2251835"/>
                </a:lnTo>
                <a:close/>
              </a:path>
            </a:pathLst>
          </a:cu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buFontTx/>
              <a:buNone/>
              <a:defRPr lang="nl-NL" sz="200" dirty="0">
                <a:solidFill>
                  <a:schemeClr val="lt1"/>
                </a:solidFill>
              </a:defRPr>
            </a:lvl1pPr>
          </a:lstStyle>
          <a:p>
            <a:pPr marL="0" lvl="0" algn="ctr" defTabSz="914400"/>
            <a:r>
              <a:rPr lang="en-GB" dirty="0"/>
              <a:t>     </a:t>
            </a:r>
          </a:p>
        </p:txBody>
      </p:sp>
      <p:sp>
        <p:nvSpPr>
          <p:cNvPr id="198" name="Tijdelijke aanduiding voor verticale tekst 197">
            <a:extLst>
              <a:ext uri="{FF2B5EF4-FFF2-40B4-BE49-F238E27FC236}">
                <a16:creationId xmlns:a16="http://schemas.microsoft.com/office/drawing/2014/main" id="{EDFBFD0F-E3DF-40DE-A4EA-70517F0C31D4}"/>
              </a:ext>
            </a:extLst>
          </p:cNvPr>
          <p:cNvSpPr>
            <a:spLocks noGrp="1"/>
          </p:cNvSpPr>
          <p:nvPr>
            <p:ph type="body" orient="vert" idx="12" hasCustomPrompt="1"/>
          </p:nvPr>
        </p:nvSpPr>
        <p:spPr>
          <a:xfrm>
            <a:off x="5899297" y="1837485"/>
            <a:ext cx="3470561" cy="4476687"/>
          </a:xfrm>
          <a:custGeom>
            <a:avLst/>
            <a:gdLst>
              <a:gd name="connsiteX0" fmla="*/ 0 w 3470561"/>
              <a:gd name="connsiteY0" fmla="*/ 0 h 4476687"/>
              <a:gd name="connsiteX1" fmla="*/ 2946342 w 3470561"/>
              <a:gd name="connsiteY1" fmla="*/ 0 h 4476687"/>
              <a:gd name="connsiteX2" fmla="*/ 3470561 w 3470561"/>
              <a:gd name="connsiteY2" fmla="*/ 2250549 h 4476687"/>
              <a:gd name="connsiteX3" fmla="*/ 3468952 w 3470561"/>
              <a:gd name="connsiteY3" fmla="*/ 2260030 h 4476687"/>
              <a:gd name="connsiteX4" fmla="*/ 2952627 w 3470561"/>
              <a:gd name="connsiteY4" fmla="*/ 4476687 h 4476687"/>
              <a:gd name="connsiteX5" fmla="*/ 6285 w 3470561"/>
              <a:gd name="connsiteY5" fmla="*/ 4476687 h 4476687"/>
              <a:gd name="connsiteX6" fmla="*/ 524518 w 3470561"/>
              <a:gd name="connsiteY6" fmla="*/ 2251835 h 4476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70561" h="4476687">
                <a:moveTo>
                  <a:pt x="0" y="0"/>
                </a:moveTo>
                <a:lnTo>
                  <a:pt x="2946342" y="0"/>
                </a:lnTo>
                <a:lnTo>
                  <a:pt x="3470561" y="2250549"/>
                </a:lnTo>
                <a:lnTo>
                  <a:pt x="3468952" y="2260030"/>
                </a:lnTo>
                <a:lnTo>
                  <a:pt x="2952627" y="4476687"/>
                </a:lnTo>
                <a:lnTo>
                  <a:pt x="6285" y="4476687"/>
                </a:lnTo>
                <a:lnTo>
                  <a:pt x="524518" y="2251835"/>
                </a:lnTo>
                <a:close/>
              </a:path>
            </a:pathLst>
          </a:custGeom>
          <a:solidFill>
            <a:schemeClr val="tx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buFontTx/>
              <a:buNone/>
              <a:defRPr lang="nl-NL" sz="200" dirty="0">
                <a:solidFill>
                  <a:schemeClr val="lt1"/>
                </a:solidFill>
              </a:defRPr>
            </a:lvl1pPr>
          </a:lstStyle>
          <a:p>
            <a:pPr marL="0" lvl="0" algn="ctr" defTabSz="914400"/>
            <a:r>
              <a:rPr lang="en-GB" dirty="0"/>
              <a:t>     </a:t>
            </a:r>
          </a:p>
        </p:txBody>
      </p:sp>
      <p:sp>
        <p:nvSpPr>
          <p:cNvPr id="199" name="Tijdelijke aanduiding voor verticale tekst 198">
            <a:extLst>
              <a:ext uri="{FF2B5EF4-FFF2-40B4-BE49-F238E27FC236}">
                <a16:creationId xmlns:a16="http://schemas.microsoft.com/office/drawing/2014/main" id="{AA1338BD-D74F-4D33-A0AA-732C5CEECEE6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8840719" y="1837485"/>
            <a:ext cx="4133811" cy="4476687"/>
          </a:xfrm>
          <a:custGeom>
            <a:avLst/>
            <a:gdLst>
              <a:gd name="connsiteX0" fmla="*/ 0 w 4133811"/>
              <a:gd name="connsiteY0" fmla="*/ 0 h 4476687"/>
              <a:gd name="connsiteX1" fmla="*/ 3605062 w 4133811"/>
              <a:gd name="connsiteY1" fmla="*/ 0 h 4476687"/>
              <a:gd name="connsiteX2" fmla="*/ 4133811 w 4133811"/>
              <a:gd name="connsiteY2" fmla="*/ 2251835 h 4476687"/>
              <a:gd name="connsiteX3" fmla="*/ 3611398 w 4133811"/>
              <a:gd name="connsiteY3" fmla="*/ 4476687 h 4476687"/>
              <a:gd name="connsiteX4" fmla="*/ 6336 w 4133811"/>
              <a:gd name="connsiteY4" fmla="*/ 4476687 h 4476687"/>
              <a:gd name="connsiteX5" fmla="*/ 528749 w 4133811"/>
              <a:gd name="connsiteY5" fmla="*/ 2251835 h 4476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33811" h="4476687">
                <a:moveTo>
                  <a:pt x="0" y="0"/>
                </a:moveTo>
                <a:lnTo>
                  <a:pt x="3605062" y="0"/>
                </a:lnTo>
                <a:lnTo>
                  <a:pt x="4133811" y="2251835"/>
                </a:lnTo>
                <a:lnTo>
                  <a:pt x="3611398" y="4476687"/>
                </a:lnTo>
                <a:lnTo>
                  <a:pt x="6336" y="4476687"/>
                </a:lnTo>
                <a:lnTo>
                  <a:pt x="528749" y="2251835"/>
                </a:lnTo>
                <a:close/>
              </a:path>
            </a:pathLst>
          </a:custGeom>
          <a:solidFill>
            <a:schemeClr val="tx2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buFontTx/>
              <a:buNone/>
              <a:defRPr lang="nl-NL" sz="200" dirty="0">
                <a:solidFill>
                  <a:schemeClr val="lt1"/>
                </a:solidFill>
              </a:defRPr>
            </a:lvl1pPr>
          </a:lstStyle>
          <a:p>
            <a:pPr marL="0" lvl="0" algn="ctr" defTabSz="914400"/>
            <a:r>
              <a:rPr lang="en-GB" dirty="0"/>
              <a:t>     </a:t>
            </a:r>
          </a:p>
        </p:txBody>
      </p:sp>
      <p:sp>
        <p:nvSpPr>
          <p:cNvPr id="202" name="Tijdelijke aanduiding voor verticale tekst 2">
            <a:extLst>
              <a:ext uri="{FF2B5EF4-FFF2-40B4-BE49-F238E27FC236}">
                <a16:creationId xmlns:a16="http://schemas.microsoft.com/office/drawing/2014/main" id="{D8BD77BF-EE76-4C86-8C42-AAED35B3ECEF}"/>
              </a:ext>
            </a:extLst>
          </p:cNvPr>
          <p:cNvSpPr>
            <a:spLocks noGrp="1"/>
          </p:cNvSpPr>
          <p:nvPr>
            <p:ph type="body" orient="vert" idx="14" hasCustomPrompt="1"/>
          </p:nvPr>
        </p:nvSpPr>
        <p:spPr>
          <a:xfrm>
            <a:off x="985664" y="3294849"/>
            <a:ext cx="1562400" cy="1562400"/>
          </a:xfrm>
          <a:prstGeom prst="ellipse">
            <a:avLst/>
          </a:prstGeom>
          <a:noFill/>
          <a:ln w="28575">
            <a:solidFill>
              <a:schemeClr val="bg1">
                <a:alpha val="15000"/>
              </a:schemeClr>
            </a:solidFill>
          </a:ln>
        </p:spPr>
        <p:txBody>
          <a:bodyPr vert="horz" lIns="0" tIns="0" rIns="0" bIns="0"/>
          <a:lstStyle>
            <a:lvl1pPr marL="0" indent="0">
              <a:buNone/>
              <a:defRPr sz="2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205" name="Tijdelijke aanduiding voor verticale tekst 2">
            <a:extLst>
              <a:ext uri="{FF2B5EF4-FFF2-40B4-BE49-F238E27FC236}">
                <a16:creationId xmlns:a16="http://schemas.microsoft.com/office/drawing/2014/main" id="{1CADDF18-E1F3-4688-B673-DA01A82C35DA}"/>
              </a:ext>
            </a:extLst>
          </p:cNvPr>
          <p:cNvSpPr>
            <a:spLocks noGrp="1"/>
          </p:cNvSpPr>
          <p:nvPr>
            <p:ph type="body" orient="vert" idx="15" hasCustomPrompt="1"/>
          </p:nvPr>
        </p:nvSpPr>
        <p:spPr>
          <a:xfrm>
            <a:off x="3911955" y="3294849"/>
            <a:ext cx="1562400" cy="1562400"/>
          </a:xfrm>
          <a:prstGeom prst="ellipse">
            <a:avLst/>
          </a:prstGeom>
          <a:noFill/>
          <a:ln w="28575">
            <a:solidFill>
              <a:schemeClr val="bg1">
                <a:alpha val="15000"/>
              </a:schemeClr>
            </a:solidFill>
          </a:ln>
        </p:spPr>
        <p:txBody>
          <a:bodyPr vert="horz" lIns="0" tIns="0" rIns="0" bIns="0"/>
          <a:lstStyle>
            <a:lvl1pPr marL="0" indent="0">
              <a:buNone/>
              <a:defRPr sz="2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206" name="Tijdelijke aanduiding voor verticale tekst 2">
            <a:extLst>
              <a:ext uri="{FF2B5EF4-FFF2-40B4-BE49-F238E27FC236}">
                <a16:creationId xmlns:a16="http://schemas.microsoft.com/office/drawing/2014/main" id="{52D8BE35-EE34-483E-9F61-B3B506AB2D23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6853377" y="3294849"/>
            <a:ext cx="1562400" cy="1562400"/>
          </a:xfrm>
          <a:prstGeom prst="ellipse">
            <a:avLst/>
          </a:prstGeom>
          <a:noFill/>
          <a:ln w="28575">
            <a:solidFill>
              <a:schemeClr val="bg1">
                <a:alpha val="15000"/>
              </a:schemeClr>
            </a:solidFill>
          </a:ln>
        </p:spPr>
        <p:txBody>
          <a:bodyPr vert="horz" lIns="0" tIns="0" rIns="0" bIns="0"/>
          <a:lstStyle>
            <a:lvl1pPr marL="0" indent="0">
              <a:buNone/>
              <a:defRPr sz="2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207" name="Tijdelijke aanduiding voor verticale tekst 2">
            <a:extLst>
              <a:ext uri="{FF2B5EF4-FFF2-40B4-BE49-F238E27FC236}">
                <a16:creationId xmlns:a16="http://schemas.microsoft.com/office/drawing/2014/main" id="{5E7A15D2-B2DE-4272-B195-FEACB5039ADA}"/>
              </a:ext>
            </a:extLst>
          </p:cNvPr>
          <p:cNvSpPr>
            <a:spLocks noGrp="1"/>
          </p:cNvSpPr>
          <p:nvPr>
            <p:ph type="body" orient="vert" idx="17" hasCustomPrompt="1"/>
          </p:nvPr>
        </p:nvSpPr>
        <p:spPr>
          <a:xfrm>
            <a:off x="9712249" y="3294849"/>
            <a:ext cx="1562400" cy="1562400"/>
          </a:xfrm>
          <a:prstGeom prst="ellipse">
            <a:avLst/>
          </a:prstGeom>
          <a:noFill/>
          <a:ln w="28575">
            <a:solidFill>
              <a:schemeClr val="bg1">
                <a:alpha val="15000"/>
              </a:schemeClr>
            </a:solidFill>
          </a:ln>
        </p:spPr>
        <p:txBody>
          <a:bodyPr vert="horz" lIns="0" tIns="0" rIns="0" bIns="0"/>
          <a:lstStyle>
            <a:lvl1pPr marL="0" indent="0">
              <a:buNone/>
              <a:defRPr sz="2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209" name="Tijdelijke aanduiding voor afbeelding 8">
            <a:extLst>
              <a:ext uri="{FF2B5EF4-FFF2-40B4-BE49-F238E27FC236}">
                <a16:creationId xmlns:a16="http://schemas.microsoft.com/office/drawing/2014/main" id="{838BD367-3AB3-4103-B0B3-41A6FB16CA0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342017" y="3651249"/>
            <a:ext cx="849694" cy="849600"/>
          </a:xfrm>
          <a:prstGeom prst="rect">
            <a:avLst/>
          </a:prstGeom>
          <a:noFill/>
        </p:spPr>
        <p:txBody>
          <a:bodyPr bIns="324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500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here to </a:t>
            </a:r>
            <a:br>
              <a:rPr lang="en-GB" dirty="0"/>
            </a:br>
            <a:r>
              <a:rPr lang="en-GB" dirty="0"/>
              <a:t>insert an icon.</a:t>
            </a:r>
          </a:p>
        </p:txBody>
      </p:sp>
      <p:sp>
        <p:nvSpPr>
          <p:cNvPr id="210" name="Tijdelijke aanduiding voor afbeelding 8">
            <a:extLst>
              <a:ext uri="{FF2B5EF4-FFF2-40B4-BE49-F238E27FC236}">
                <a16:creationId xmlns:a16="http://schemas.microsoft.com/office/drawing/2014/main" id="{9D885620-24E7-4EED-92BA-D84C42CA9FE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268308" y="3651249"/>
            <a:ext cx="849694" cy="849600"/>
          </a:xfrm>
          <a:prstGeom prst="rect">
            <a:avLst/>
          </a:prstGeom>
          <a:noFill/>
        </p:spPr>
        <p:txBody>
          <a:bodyPr bIns="324000" anchor="ctr"/>
          <a:lstStyle>
            <a:lvl1pPr marL="0" marR="0" indent="0" algn="ctr" defTabSz="71913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0000"/>
              <a:buFontTx/>
              <a:buNone/>
              <a:tabLst/>
              <a:defRPr sz="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here to </a:t>
            </a:r>
            <a:br>
              <a:rPr lang="en-GB" dirty="0"/>
            </a:br>
            <a:r>
              <a:rPr lang="en-GB" dirty="0"/>
              <a:t>insert an icon.</a:t>
            </a:r>
          </a:p>
          <a:p>
            <a:endParaRPr lang="en-GB" dirty="0"/>
          </a:p>
        </p:txBody>
      </p:sp>
      <p:sp>
        <p:nvSpPr>
          <p:cNvPr id="211" name="Tijdelijke aanduiding voor afbeelding 8">
            <a:extLst>
              <a:ext uri="{FF2B5EF4-FFF2-40B4-BE49-F238E27FC236}">
                <a16:creationId xmlns:a16="http://schemas.microsoft.com/office/drawing/2014/main" id="{FF8C5A71-C2E3-4782-84CC-3FFEAB0CE73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209730" y="3651249"/>
            <a:ext cx="849694" cy="849600"/>
          </a:xfrm>
          <a:prstGeom prst="rect">
            <a:avLst/>
          </a:prstGeom>
          <a:noFill/>
        </p:spPr>
        <p:txBody>
          <a:bodyPr bIns="324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here to </a:t>
            </a:r>
            <a:br>
              <a:rPr lang="en-GB" dirty="0"/>
            </a:br>
            <a:r>
              <a:rPr lang="en-GB" dirty="0"/>
              <a:t>insert an icon.</a:t>
            </a:r>
          </a:p>
        </p:txBody>
      </p:sp>
      <p:sp>
        <p:nvSpPr>
          <p:cNvPr id="212" name="Tijdelijke aanduiding voor afbeelding 8">
            <a:extLst>
              <a:ext uri="{FF2B5EF4-FFF2-40B4-BE49-F238E27FC236}">
                <a16:creationId xmlns:a16="http://schemas.microsoft.com/office/drawing/2014/main" id="{C5FF5094-5908-416A-AD8F-E96EC6C96AB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0068602" y="3651249"/>
            <a:ext cx="849694" cy="849600"/>
          </a:xfrm>
          <a:prstGeom prst="rect">
            <a:avLst/>
          </a:prstGeom>
          <a:noFill/>
        </p:spPr>
        <p:txBody>
          <a:bodyPr bIns="324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here to </a:t>
            </a:r>
            <a:br>
              <a:rPr lang="en-GB" dirty="0"/>
            </a:br>
            <a:r>
              <a:rPr lang="en-GB" dirty="0"/>
              <a:t>insert an icon.</a:t>
            </a:r>
          </a:p>
        </p:txBody>
      </p:sp>
      <p:sp>
        <p:nvSpPr>
          <p:cNvPr id="272" name="Tijdelijke aanduiding voor verticale tekst 2">
            <a:extLst>
              <a:ext uri="{FF2B5EF4-FFF2-40B4-BE49-F238E27FC236}">
                <a16:creationId xmlns:a16="http://schemas.microsoft.com/office/drawing/2014/main" id="{DE4556A3-849B-4A2C-8A2B-B908E27280C5}"/>
              </a:ext>
            </a:extLst>
          </p:cNvPr>
          <p:cNvSpPr>
            <a:spLocks noGrp="1"/>
          </p:cNvSpPr>
          <p:nvPr>
            <p:ph type="body" orient="vert" idx="22" hasCustomPrompt="1"/>
          </p:nvPr>
        </p:nvSpPr>
        <p:spPr>
          <a:xfrm>
            <a:off x="567508" y="5226940"/>
            <a:ext cx="2332164" cy="529201"/>
          </a:xfrm>
          <a:noFill/>
        </p:spPr>
        <p:txBody>
          <a:bodyPr vert="horz" lIns="0" tIns="0" rIns="0" bIns="0" anchor="ctr"/>
          <a:lstStyle>
            <a:lvl1pPr marL="0" indent="0" algn="ctr">
              <a:lnSpc>
                <a:spcPct val="80000"/>
              </a:lnSpc>
              <a:spcAft>
                <a:spcPts val="400"/>
              </a:spcAft>
              <a:buFontTx/>
              <a:buNone/>
              <a:defRPr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 title</a:t>
            </a:r>
            <a:br>
              <a:rPr lang="en-GB" dirty="0"/>
            </a:br>
            <a:r>
              <a:rPr lang="en-GB" dirty="0"/>
              <a:t>max 2 lines</a:t>
            </a:r>
          </a:p>
        </p:txBody>
      </p:sp>
      <p:sp>
        <p:nvSpPr>
          <p:cNvPr id="273" name="Tijdelijke aanduiding voor verticale tekst 2">
            <a:extLst>
              <a:ext uri="{FF2B5EF4-FFF2-40B4-BE49-F238E27FC236}">
                <a16:creationId xmlns:a16="http://schemas.microsoft.com/office/drawing/2014/main" id="{93978440-5C6F-4E40-B7A0-064D56F28AF1}"/>
              </a:ext>
            </a:extLst>
          </p:cNvPr>
          <p:cNvSpPr>
            <a:spLocks noGrp="1"/>
          </p:cNvSpPr>
          <p:nvPr>
            <p:ph type="body" orient="vert" idx="23" hasCustomPrompt="1"/>
          </p:nvPr>
        </p:nvSpPr>
        <p:spPr>
          <a:xfrm>
            <a:off x="3527073" y="5226940"/>
            <a:ext cx="2332164" cy="529201"/>
          </a:xfrm>
          <a:noFill/>
        </p:spPr>
        <p:txBody>
          <a:bodyPr vert="horz" lIns="0" tIns="0" rIns="0" bIns="0" anchor="ctr"/>
          <a:lstStyle>
            <a:lvl1pPr marL="0" indent="0" algn="ctr">
              <a:lnSpc>
                <a:spcPct val="80000"/>
              </a:lnSpc>
              <a:spcAft>
                <a:spcPts val="400"/>
              </a:spcAft>
              <a:buFontTx/>
              <a:buNone/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 title</a:t>
            </a:r>
            <a:br>
              <a:rPr lang="en-GB" dirty="0"/>
            </a:br>
            <a:r>
              <a:rPr lang="en-GB" dirty="0"/>
              <a:t>max 2 lines</a:t>
            </a:r>
          </a:p>
        </p:txBody>
      </p:sp>
      <p:sp>
        <p:nvSpPr>
          <p:cNvPr id="274" name="Tijdelijke aanduiding voor verticale tekst 2">
            <a:extLst>
              <a:ext uri="{FF2B5EF4-FFF2-40B4-BE49-F238E27FC236}">
                <a16:creationId xmlns:a16="http://schemas.microsoft.com/office/drawing/2014/main" id="{84A8634B-D8A6-4674-AAB3-24ED46A52627}"/>
              </a:ext>
            </a:extLst>
          </p:cNvPr>
          <p:cNvSpPr>
            <a:spLocks noGrp="1"/>
          </p:cNvSpPr>
          <p:nvPr>
            <p:ph type="body" orient="vert" idx="24" hasCustomPrompt="1"/>
          </p:nvPr>
        </p:nvSpPr>
        <p:spPr>
          <a:xfrm>
            <a:off x="6468495" y="5226940"/>
            <a:ext cx="2332164" cy="529201"/>
          </a:xfrm>
          <a:noFill/>
        </p:spPr>
        <p:txBody>
          <a:bodyPr vert="horz" lIns="0" tIns="0" rIns="0" bIns="0" anchor="ctr"/>
          <a:lstStyle>
            <a:lvl1pPr marL="0" indent="0" algn="ctr">
              <a:lnSpc>
                <a:spcPct val="80000"/>
              </a:lnSpc>
              <a:spcAft>
                <a:spcPts val="400"/>
              </a:spcAft>
              <a:buFontTx/>
              <a:buNone/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 title</a:t>
            </a:r>
            <a:br>
              <a:rPr lang="en-GB" dirty="0"/>
            </a:br>
            <a:r>
              <a:rPr lang="en-GB" dirty="0"/>
              <a:t>max 2 lines</a:t>
            </a:r>
          </a:p>
        </p:txBody>
      </p:sp>
      <p:sp>
        <p:nvSpPr>
          <p:cNvPr id="275" name="Tijdelijke aanduiding voor verticale tekst 2">
            <a:extLst>
              <a:ext uri="{FF2B5EF4-FFF2-40B4-BE49-F238E27FC236}">
                <a16:creationId xmlns:a16="http://schemas.microsoft.com/office/drawing/2014/main" id="{74919392-F96F-4465-8B04-8F0F0CC042D1}"/>
              </a:ext>
            </a:extLst>
          </p:cNvPr>
          <p:cNvSpPr>
            <a:spLocks noGrp="1"/>
          </p:cNvSpPr>
          <p:nvPr>
            <p:ph type="body" orient="vert" idx="25" hasCustomPrompt="1"/>
          </p:nvPr>
        </p:nvSpPr>
        <p:spPr>
          <a:xfrm>
            <a:off x="9356129" y="5226940"/>
            <a:ext cx="2332164" cy="529201"/>
          </a:xfrm>
          <a:noFill/>
        </p:spPr>
        <p:txBody>
          <a:bodyPr vert="horz" lIns="0" tIns="0" rIns="0" bIns="0" anchor="ctr"/>
          <a:lstStyle>
            <a:lvl1pPr marL="0" indent="0" algn="ctr">
              <a:lnSpc>
                <a:spcPct val="80000"/>
              </a:lnSpc>
              <a:spcAft>
                <a:spcPts val="400"/>
              </a:spcAft>
              <a:buFontTx/>
              <a:buNone/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Chapter title</a:t>
            </a:r>
            <a:br>
              <a:rPr lang="en-GB" dirty="0"/>
            </a:br>
            <a:r>
              <a:rPr lang="en-GB" dirty="0"/>
              <a:t>max 2 lines</a:t>
            </a:r>
          </a:p>
        </p:txBody>
      </p:sp>
      <p:sp>
        <p:nvSpPr>
          <p:cNvPr id="6" name="Ondertitel">
            <a:extLst>
              <a:ext uri="{FF2B5EF4-FFF2-40B4-BE49-F238E27FC236}">
                <a16:creationId xmlns:a16="http://schemas.microsoft.com/office/drawing/2014/main" id="{D087FE13-DC03-4A42-925F-D0677F5B0C5C}"/>
              </a:ext>
            </a:extLst>
          </p:cNvPr>
          <p:cNvSpPr>
            <a:spLocks noGrp="1"/>
          </p:cNvSpPr>
          <p:nvPr userDrawn="1">
            <p:ph type="subTitle" idx="10" hasCustomPrompt="1"/>
          </p:nvPr>
        </p:nvSpPr>
        <p:spPr>
          <a:xfrm>
            <a:off x="777244" y="924516"/>
            <a:ext cx="10827096" cy="349200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Name presentation</a:t>
            </a:r>
            <a:endParaRPr lang="en-GB" dirty="0"/>
          </a:p>
        </p:txBody>
      </p:sp>
      <p:sp>
        <p:nvSpPr>
          <p:cNvPr id="3" name="Titel">
            <a:extLst>
              <a:ext uri="{FF2B5EF4-FFF2-40B4-BE49-F238E27FC236}">
                <a16:creationId xmlns:a16="http://schemas.microsoft.com/office/drawing/2014/main" id="{EFCCF823-7238-4294-BB30-94DBE70D63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7211838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mph" presetSubtype="0" accel="10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500" fill="hold"/>
                                        <p:tgtEl>
                                          <p:spTgt spid="209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8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3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mph" presetSubtype="0" accel="100000" autoRev="1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45" dur="500" fill="hold"/>
                                        <p:tgtEl>
                                          <p:spTgt spid="210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50" presetClass="entr" presetSubtype="0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" presetClass="entr" presetSubtype="8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75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75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mph" presetSubtype="0" accel="10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64" dur="500" fill="hold"/>
                                        <p:tgtEl>
                                          <p:spTgt spid="211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50" presetClass="entr" presetSubtype="0" decel="100000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" presetClass="entr" presetSubtype="8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3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mph" presetSubtype="0" accel="100000" autoRev="1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83" dur="500" fill="hold"/>
                                        <p:tgtEl>
                                          <p:spTgt spid="212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50" presetClass="entr" presetSubtype="0" decel="100000" fill="hold" grpId="0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94" grpId="0" animBg="1">
        <p:tmplLst>
          <p:tmpl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9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9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6" grpId="0" animBg="1">
        <p:tmplLst>
          <p:tmpl>
            <p:tnLst>
              <p:par>
                <p:cTn presetID="2" presetClass="entr" presetSubtype="8" decel="100000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9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9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8" grpId="0" animBg="1">
        <p:tmplLst>
          <p:tmpl>
            <p:tnLst>
              <p:par>
                <p:cTn presetID="2" presetClass="entr" presetSubtype="8" decel="10000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9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9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9" grpId="0" animBg="1">
        <p:tmplLst>
          <p:tmpl>
            <p:tnLst>
              <p:par>
                <p:cTn presetID="2" presetClass="entr" presetSubtype="8" decel="100000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2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300"/>
                        <p:tgtEl>
                          <p:spTgt spid="20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5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300"/>
                        <p:tgtEl>
                          <p:spTgt spid="20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6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300"/>
                        <p:tgtEl>
                          <p:spTgt spid="20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7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300"/>
                        <p:tgtEl>
                          <p:spTgt spid="20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9" grpId="0"/>
      <p:bldP spid="209" grpId="1"/>
      <p:bldP spid="210" grpId="0"/>
      <p:bldP spid="210" grpId="1"/>
      <p:bldP spid="211" grpId="0"/>
      <p:bldP spid="211" grpId="1"/>
      <p:bldP spid="212" grpId="0"/>
      <p:bldP spid="212" grpId="1"/>
      <p:bldP spid="272" grpId="0">
        <p:tmplLst>
          <p:tmpl>
            <p:tnLst>
              <p:par>
                <p:cTn presetID="50" presetClass="entr" presetSubtype="0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7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7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7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3" grpId="0">
        <p:tmplLst>
          <p:tmpl>
            <p:tnLst>
              <p:par>
                <p:cTn presetID="50" presetClass="entr" presetSubtype="0" decel="100000" fill="hold" nodeType="withEffect">
                  <p:stCondLst>
                    <p:cond delay="3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7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7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7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4" grpId="0">
        <p:tmplLst>
          <p:tmpl>
            <p:tnLst>
              <p:par>
                <p:cTn presetID="50" presetClass="entr" presetSubtype="0" decel="100000" fill="hold" nodeType="withEffect">
                  <p:stCondLst>
                    <p:cond delay="4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7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7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7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5" grpId="0">
        <p:tmplLst>
          <p:tmpl>
            <p:tnLst>
              <p:par>
                <p:cTn presetID="50" presetClass="entr" presetSubtype="0" decel="100000" fill="hold" nodeType="withEffect">
                  <p:stCondLst>
                    <p:cond delay="5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7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7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7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OWN INP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INSTRUCTION">
            <a:extLst>
              <a:ext uri="{FF2B5EF4-FFF2-40B4-BE49-F238E27FC236}">
                <a16:creationId xmlns:a16="http://schemas.microsoft.com/office/drawing/2014/main" id="{A4907380-164D-4388-8F13-488C214C0825}"/>
              </a:ext>
            </a:extLst>
          </p:cNvPr>
          <p:cNvGrpSpPr/>
          <p:nvPr userDrawn="1"/>
        </p:nvGrpSpPr>
        <p:grpSpPr>
          <a:xfrm>
            <a:off x="5846" y="7033211"/>
            <a:ext cx="3727954" cy="1577390"/>
            <a:chOff x="5846" y="7033211"/>
            <a:chExt cx="3727954" cy="1577390"/>
          </a:xfrm>
        </p:grpSpPr>
        <p:sp>
          <p:nvSpPr>
            <p:cNvPr id="27" name="Rechthoek 26">
              <a:extLst>
                <a:ext uri="{FF2B5EF4-FFF2-40B4-BE49-F238E27FC236}">
                  <a16:creationId xmlns:a16="http://schemas.microsoft.com/office/drawing/2014/main" id="{F457B945-57E9-492B-BF5F-9DAA52E783F2}"/>
                </a:ext>
              </a:extLst>
            </p:cNvPr>
            <p:cNvSpPr/>
            <p:nvPr userDrawn="1"/>
          </p:nvSpPr>
          <p:spPr>
            <a:xfrm>
              <a:off x="5846" y="7033211"/>
              <a:ext cx="3727954" cy="15773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Footer, slide number</a:t>
              </a:r>
              <a:b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date</a:t>
              </a:r>
            </a:p>
          </p:txBody>
        </p:sp>
        <p:sp>
          <p:nvSpPr>
            <p:cNvPr id="28" name="Ovaal 27">
              <a:extLst>
                <a:ext uri="{FF2B5EF4-FFF2-40B4-BE49-F238E27FC236}">
                  <a16:creationId xmlns:a16="http://schemas.microsoft.com/office/drawing/2014/main" id="{FEC0B1B7-B1D5-4C0F-A2C1-70BD0CAB9FED}"/>
                </a:ext>
              </a:extLst>
            </p:cNvPr>
            <p:cNvSpPr/>
            <p:nvPr userDrawn="1"/>
          </p:nvSpPr>
          <p:spPr>
            <a:xfrm>
              <a:off x="188424" y="76785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3B4CA822-EEBF-4D8D-BE53-EDE204DEB792}"/>
                </a:ext>
              </a:extLst>
            </p:cNvPr>
            <p:cNvSpPr/>
            <p:nvPr userDrawn="1"/>
          </p:nvSpPr>
          <p:spPr>
            <a:xfrm>
              <a:off x="472596" y="7678534"/>
              <a:ext cx="2322719" cy="31672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‘Header &amp; Footer’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30" name="Ovaal 29">
              <a:extLst>
                <a:ext uri="{FF2B5EF4-FFF2-40B4-BE49-F238E27FC236}">
                  <a16:creationId xmlns:a16="http://schemas.microsoft.com/office/drawing/2014/main" id="{7B601C30-C004-4EA7-80E4-6855C8DD7D59}"/>
                </a:ext>
              </a:extLst>
            </p:cNvPr>
            <p:cNvSpPr/>
            <p:nvPr userDrawn="1"/>
          </p:nvSpPr>
          <p:spPr>
            <a:xfrm>
              <a:off x="188424" y="810886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32" name="Rechthoek 31">
              <a:extLst>
                <a:ext uri="{FF2B5EF4-FFF2-40B4-BE49-F238E27FC236}">
                  <a16:creationId xmlns:a16="http://schemas.microsoft.com/office/drawing/2014/main" id="{F09F80D1-CBE8-45ED-B1E9-ED5454F6D669}"/>
                </a:ext>
              </a:extLst>
            </p:cNvPr>
            <p:cNvSpPr/>
            <p:nvPr userDrawn="1"/>
          </p:nvSpPr>
          <p:spPr>
            <a:xfrm>
              <a:off x="472596" y="8108870"/>
              <a:ext cx="2322719" cy="3809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‘Apply to All’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apply the changes to every slide.</a:t>
              </a:r>
            </a:p>
          </p:txBody>
        </p:sp>
        <p:grpSp>
          <p:nvGrpSpPr>
            <p:cNvPr id="35" name="Groep 34">
              <a:extLst>
                <a:ext uri="{FF2B5EF4-FFF2-40B4-BE49-F238E27FC236}">
                  <a16:creationId xmlns:a16="http://schemas.microsoft.com/office/drawing/2014/main" id="{A7127723-C09B-4B5F-AF42-B0C56AA2C776}"/>
                </a:ext>
              </a:extLst>
            </p:cNvPr>
            <p:cNvGrpSpPr/>
            <p:nvPr userDrawn="1"/>
          </p:nvGrpSpPr>
          <p:grpSpPr>
            <a:xfrm>
              <a:off x="2939884" y="7739834"/>
              <a:ext cx="681133" cy="750023"/>
              <a:chOff x="-910573" y="4987990"/>
              <a:chExt cx="681133" cy="750023"/>
            </a:xfrm>
          </p:grpSpPr>
          <p:grpSp>
            <p:nvGrpSpPr>
              <p:cNvPr id="36" name="Groep 35">
                <a:extLst>
                  <a:ext uri="{FF2B5EF4-FFF2-40B4-BE49-F238E27FC236}">
                    <a16:creationId xmlns:a16="http://schemas.microsoft.com/office/drawing/2014/main" id="{C7CADC73-98BD-47E6-A02D-814751A109CF}"/>
                  </a:ext>
                </a:extLst>
              </p:cNvPr>
              <p:cNvGrpSpPr/>
              <p:nvPr userDrawn="1"/>
            </p:nvGrpSpPr>
            <p:grpSpPr>
              <a:xfrm>
                <a:off x="-713542" y="4987990"/>
                <a:ext cx="287071" cy="379107"/>
                <a:chOff x="-4050578" y="288410"/>
                <a:chExt cx="322125" cy="379107"/>
              </a:xfrm>
            </p:grpSpPr>
            <p:sp>
              <p:nvSpPr>
                <p:cNvPr id="38" name="Rechthoek met één afgeknipte en afgeronde hoek 47">
                  <a:extLst>
                    <a:ext uri="{FF2B5EF4-FFF2-40B4-BE49-F238E27FC236}">
                      <a16:creationId xmlns:a16="http://schemas.microsoft.com/office/drawing/2014/main" id="{29DAB350-2FD1-4904-99AD-0EF89BD9BFFD}"/>
                    </a:ext>
                  </a:extLst>
                </p:cNvPr>
                <p:cNvSpPr/>
                <p:nvPr userDrawn="1"/>
              </p:nvSpPr>
              <p:spPr>
                <a:xfrm>
                  <a:off x="-4050578" y="288410"/>
                  <a:ext cx="322125" cy="379107"/>
                </a:xfrm>
                <a:prstGeom prst="snipRoundRect">
                  <a:avLst>
                    <a:gd name="adj1" fmla="val 0"/>
                    <a:gd name="adj2" fmla="val 33753"/>
                  </a:avLst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9" name="Rechthoekige driehoek 38">
                  <a:extLst>
                    <a:ext uri="{FF2B5EF4-FFF2-40B4-BE49-F238E27FC236}">
                      <a16:creationId xmlns:a16="http://schemas.microsoft.com/office/drawing/2014/main" id="{4DE904E5-477E-4D2C-8E4A-5BA0281C634F}"/>
                    </a:ext>
                  </a:extLst>
                </p:cNvPr>
                <p:cNvSpPr/>
                <p:nvPr userDrawn="1"/>
              </p:nvSpPr>
              <p:spPr>
                <a:xfrm>
                  <a:off x="-3833537" y="291656"/>
                  <a:ext cx="103133" cy="93757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0" name="Rechthoek 39">
                  <a:extLst>
                    <a:ext uri="{FF2B5EF4-FFF2-40B4-BE49-F238E27FC236}">
                      <a16:creationId xmlns:a16="http://schemas.microsoft.com/office/drawing/2014/main" id="{61F35B0C-FD9A-4AE9-8C6C-4138B55F301A}"/>
                    </a:ext>
                  </a:extLst>
                </p:cNvPr>
                <p:cNvSpPr/>
                <p:nvPr userDrawn="1"/>
              </p:nvSpPr>
              <p:spPr>
                <a:xfrm>
                  <a:off x="-4013673" y="314848"/>
                  <a:ext cx="140930" cy="70565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1" name="Rechthoek 40">
                  <a:extLst>
                    <a:ext uri="{FF2B5EF4-FFF2-40B4-BE49-F238E27FC236}">
                      <a16:creationId xmlns:a16="http://schemas.microsoft.com/office/drawing/2014/main" id="{75694855-480A-4F4A-A054-E8F9D32894D8}"/>
                    </a:ext>
                  </a:extLst>
                </p:cNvPr>
                <p:cNvSpPr/>
                <p:nvPr userDrawn="1"/>
              </p:nvSpPr>
              <p:spPr>
                <a:xfrm>
                  <a:off x="-4020379" y="586428"/>
                  <a:ext cx="261727" cy="61406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lvl="0" indent="0" algn="ctr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37" name="Rechthoek 36">
                <a:extLst>
                  <a:ext uri="{FF2B5EF4-FFF2-40B4-BE49-F238E27FC236}">
                    <a16:creationId xmlns:a16="http://schemas.microsoft.com/office/drawing/2014/main" id="{E2C787F1-0EDE-4FC1-9331-A22FE80ED0FA}"/>
                  </a:ext>
                </a:extLst>
              </p:cNvPr>
              <p:cNvSpPr/>
              <p:nvPr userDrawn="1"/>
            </p:nvSpPr>
            <p:spPr>
              <a:xfrm>
                <a:off x="-910573" y="5352063"/>
                <a:ext cx="681133" cy="3859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Header &amp; Footer</a:t>
                </a:r>
              </a:p>
            </p:txBody>
          </p:sp>
        </p:grpSp>
      </p:grpSp>
      <p:sp>
        <p:nvSpPr>
          <p:cNvPr id="11" name="INFO">
            <a:extLst>
              <a:ext uri="{FF2B5EF4-FFF2-40B4-BE49-F238E27FC236}">
                <a16:creationId xmlns:a16="http://schemas.microsoft.com/office/drawing/2014/main" id="{AA692845-3CAE-4344-A741-2AFCF32F8547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LAYOUT OWN INPUT</a:t>
            </a:r>
          </a:p>
        </p:txBody>
      </p:sp>
      <p:grpSp>
        <p:nvGrpSpPr>
          <p:cNvPr id="3" name="HAAK LIJN">
            <a:extLst>
              <a:ext uri="{FF2B5EF4-FFF2-40B4-BE49-F238E27FC236}">
                <a16:creationId xmlns:a16="http://schemas.microsoft.com/office/drawing/2014/main" id="{564B28AA-22FD-4205-AD55-2DFC9E2B2D2A}"/>
              </a:ext>
            </a:extLst>
          </p:cNvPr>
          <p:cNvGrpSpPr/>
          <p:nvPr userDrawn="1"/>
        </p:nvGrpSpPr>
        <p:grpSpPr>
          <a:xfrm>
            <a:off x="540812" y="0"/>
            <a:ext cx="76800" cy="6858000"/>
            <a:chOff x="578912" y="0"/>
            <a:chExt cx="76800" cy="6858000"/>
          </a:xfrm>
        </p:grpSpPr>
        <p:cxnSp>
          <p:nvCxnSpPr>
            <p:cNvPr id="4" name="LIJN">
              <a:extLst>
                <a:ext uri="{FF2B5EF4-FFF2-40B4-BE49-F238E27FC236}">
                  <a16:creationId xmlns:a16="http://schemas.microsoft.com/office/drawing/2014/main" id="{E6680D57-B7D1-411B-A044-EDBFAEDE98B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900113"/>
              <a:ext cx="0" cy="5957887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1FD7A126-756C-493A-B41E-2499551792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78912" y="652464"/>
              <a:ext cx="76800" cy="201600"/>
            </a:xfrm>
            <a:prstGeom prst="rect">
              <a:avLst/>
            </a:prstGeom>
          </p:spPr>
        </p:pic>
        <p:cxnSp>
          <p:nvCxnSpPr>
            <p:cNvPr id="6" name="LIJN">
              <a:extLst>
                <a:ext uri="{FF2B5EF4-FFF2-40B4-BE49-F238E27FC236}">
                  <a16:creationId xmlns:a16="http://schemas.microsoft.com/office/drawing/2014/main" id="{424F8F4F-D3B4-44C3-B739-879122A5344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0"/>
              <a:ext cx="0" cy="595314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Logo">
            <a:extLst>
              <a:ext uri="{FF2B5EF4-FFF2-40B4-BE49-F238E27FC236}">
                <a16:creationId xmlns:a16="http://schemas.microsoft.com/office/drawing/2014/main" id="{9C6D722F-8680-4071-9123-21F371291D9E}"/>
              </a:ext>
            </a:extLst>
          </p:cNvPr>
          <p:cNvSpPr>
            <a:spLocks noGrp="1"/>
          </p:cNvSpPr>
          <p:nvPr>
            <p:ph type="body" orient="vert" idx="15" hasCustomPrompt="1"/>
          </p:nvPr>
        </p:nvSpPr>
        <p:spPr>
          <a:xfrm>
            <a:off x="10549612" y="6480355"/>
            <a:ext cx="1060019" cy="185413"/>
          </a:xfrm>
          <a:blipFill>
            <a:blip r:embed="rId4"/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0" i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34" name="Dianummer">
            <a:extLst>
              <a:ext uri="{FF2B5EF4-FFF2-40B4-BE49-F238E27FC236}">
                <a16:creationId xmlns:a16="http://schemas.microsoft.com/office/drawing/2014/main" id="{2BEB1C6B-58D2-436E-8830-CF31BEE1632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5EC93C5F-DB18-4797-88B9-B8B0D60519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3" name="Voettekst">
            <a:extLst>
              <a:ext uri="{FF2B5EF4-FFF2-40B4-BE49-F238E27FC236}">
                <a16:creationId xmlns:a16="http://schemas.microsoft.com/office/drawing/2014/main" id="{5A73AC90-7B0E-4421-91F5-76C415F2E67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Ondertitel">
            <a:extLst>
              <a:ext uri="{FF2B5EF4-FFF2-40B4-BE49-F238E27FC236}">
                <a16:creationId xmlns:a16="http://schemas.microsoft.com/office/drawing/2014/main" id="{D33624B2-EE21-4FD3-9444-4542956651AA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3" y="924516"/>
            <a:ext cx="10835542" cy="349200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Second light subtitle</a:t>
            </a:r>
            <a:endParaRPr lang="en-GB" dirty="0"/>
          </a:p>
        </p:txBody>
      </p:sp>
      <p:sp>
        <p:nvSpPr>
          <p:cNvPr id="31" name="Titel">
            <a:extLst>
              <a:ext uri="{FF2B5EF4-FFF2-40B4-BE49-F238E27FC236}">
                <a16:creationId xmlns:a16="http://schemas.microsoft.com/office/drawing/2014/main" id="{4FD1D93D-B6C4-4842-923B-938AE2927F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First bold title</a:t>
            </a:r>
          </a:p>
        </p:txBody>
      </p:sp>
    </p:spTree>
    <p:extLst>
      <p:ext uri="{BB962C8B-B14F-4D97-AF65-F5344CB8AC3E}">
        <p14:creationId xmlns:p14="http://schemas.microsoft.com/office/powerpoint/2010/main" val="1519706797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4" name="INSTRUCTION">
            <a:extLst>
              <a:ext uri="{FF2B5EF4-FFF2-40B4-BE49-F238E27FC236}">
                <a16:creationId xmlns:a16="http://schemas.microsoft.com/office/drawing/2014/main" id="{ED72224E-F26A-4687-8C33-4D5EEF74F612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305" name="Rechthoek 304">
              <a:extLst>
                <a:ext uri="{FF2B5EF4-FFF2-40B4-BE49-F238E27FC236}">
                  <a16:creationId xmlns:a16="http://schemas.microsoft.com/office/drawing/2014/main" id="{EAEA2617-B466-4D43-81A2-65784E2559F1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306" name="Ovaal 305">
              <a:extLst>
                <a:ext uri="{FF2B5EF4-FFF2-40B4-BE49-F238E27FC236}">
                  <a16:creationId xmlns:a16="http://schemas.microsoft.com/office/drawing/2014/main" id="{333F15A8-374F-4303-885E-F34D3E3CCE7F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07" name="Rechthoek 306">
              <a:extLst>
                <a:ext uri="{FF2B5EF4-FFF2-40B4-BE49-F238E27FC236}">
                  <a16:creationId xmlns:a16="http://schemas.microsoft.com/office/drawing/2014/main" id="{EE385323-045F-4F03-AF75-800FB7DD58E6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9388" marR="0" lvl="0" indent="-179388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71A4C3"/>
                </a:buClr>
                <a:buSzPct val="100000"/>
                <a:buFontTx/>
                <a:buBlip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</a:buBlip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Bullet</a:t>
              </a:r>
            </a:p>
          </p:txBody>
        </p:sp>
        <p:sp>
          <p:nvSpPr>
            <p:cNvPr id="308" name="Ovaal 307">
              <a:extLst>
                <a:ext uri="{FF2B5EF4-FFF2-40B4-BE49-F238E27FC236}">
                  <a16:creationId xmlns:a16="http://schemas.microsoft.com/office/drawing/2014/main" id="{B58762B6-9659-47C1-9A0D-F41C74230A55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309" name="Rechthoek 308">
              <a:extLst>
                <a:ext uri="{FF2B5EF4-FFF2-40B4-BE49-F238E27FC236}">
                  <a16:creationId xmlns:a16="http://schemas.microsoft.com/office/drawing/2014/main" id="{52DEC30C-A9AD-4B57-B96F-1170076BC611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310" name="Rechthoek 309">
              <a:extLst>
                <a:ext uri="{FF2B5EF4-FFF2-40B4-BE49-F238E27FC236}">
                  <a16:creationId xmlns:a16="http://schemas.microsoft.com/office/drawing/2014/main" id="{2838E156-899F-4029-AB7A-C9D43E91D58C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1" indent="-180975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71A4C3"/>
                </a:buClr>
                <a:buSzPct val="100000"/>
                <a:buFontTx/>
                <a:buBlip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Sub-bullet</a:t>
              </a:r>
            </a:p>
          </p:txBody>
        </p:sp>
        <p:sp>
          <p:nvSpPr>
            <p:cNvPr id="311" name="Ovaal 310">
              <a:extLst>
                <a:ext uri="{FF2B5EF4-FFF2-40B4-BE49-F238E27FC236}">
                  <a16:creationId xmlns:a16="http://schemas.microsoft.com/office/drawing/2014/main" id="{16FD23C7-6D49-44EB-97D6-8DB1014F4369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12" name="Rechthoek 311">
              <a:extLst>
                <a:ext uri="{FF2B5EF4-FFF2-40B4-BE49-F238E27FC236}">
                  <a16:creationId xmlns:a16="http://schemas.microsoft.com/office/drawing/2014/main" id="{B892F48F-4644-4897-8254-D983AF5A0B7C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2" indent="0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0070C0"/>
                </a:buClr>
                <a:buSzPct val="85000"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Default text</a:t>
              </a:r>
            </a:p>
          </p:txBody>
        </p:sp>
        <p:sp>
          <p:nvSpPr>
            <p:cNvPr id="313" name="Ovaal 312">
              <a:extLst>
                <a:ext uri="{FF2B5EF4-FFF2-40B4-BE49-F238E27FC236}">
                  <a16:creationId xmlns:a16="http://schemas.microsoft.com/office/drawing/2014/main" id="{589280C0-652E-4180-9AC1-995EC4C1630E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314" name="Rechthoek 313">
              <a:extLst>
                <a:ext uri="{FF2B5EF4-FFF2-40B4-BE49-F238E27FC236}">
                  <a16:creationId xmlns:a16="http://schemas.microsoft.com/office/drawing/2014/main" id="{F765AD69-0166-4390-8039-93ECDBE3623C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3" indent="0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30" normalizeH="0" baseline="0" noProof="0" dirty="0">
                  <a:ln>
                    <a:noFill/>
                  </a:ln>
                  <a:solidFill>
                    <a:srgbClr val="71A4C3"/>
                  </a:solidFill>
                  <a:effectLst/>
                  <a:uLnTx/>
                  <a:uFillTx/>
                  <a:latin typeface="Segoe UI"/>
                  <a:ea typeface="+mn-ea"/>
                  <a:cs typeface="Calibri" panose="020F0502020204030204" pitchFamily="34" charset="0"/>
                </a:rPr>
                <a:t>header</a:t>
              </a:r>
            </a:p>
          </p:txBody>
        </p:sp>
        <p:sp>
          <p:nvSpPr>
            <p:cNvPr id="315" name="Ovaal 314">
              <a:extLst>
                <a:ext uri="{FF2B5EF4-FFF2-40B4-BE49-F238E27FC236}">
                  <a16:creationId xmlns:a16="http://schemas.microsoft.com/office/drawing/2014/main" id="{964D6588-5D25-42CA-829F-7DC630875AC1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316" name="Rechthoek 315">
              <a:extLst>
                <a:ext uri="{FF2B5EF4-FFF2-40B4-BE49-F238E27FC236}">
                  <a16:creationId xmlns:a16="http://schemas.microsoft.com/office/drawing/2014/main" id="{831C1300-8413-448E-A47C-4ED987A10416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4" indent="-182563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prstClr val="black"/>
                </a:buClr>
                <a:buSzTx/>
                <a:buFont typeface="+mj-lt"/>
                <a:buAutoNum type="arabicPeriod"/>
                <a:tabLst>
                  <a:tab pos="274638" algn="l"/>
                </a:tabLst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Numerical bullet</a:t>
              </a:r>
            </a:p>
          </p:txBody>
        </p:sp>
        <p:sp>
          <p:nvSpPr>
            <p:cNvPr id="317" name="Ovaal 316">
              <a:extLst>
                <a:ext uri="{FF2B5EF4-FFF2-40B4-BE49-F238E27FC236}">
                  <a16:creationId xmlns:a16="http://schemas.microsoft.com/office/drawing/2014/main" id="{52B8D994-3FC1-4345-8EC6-BC85392E3E1E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318" name="Rechthoek 317">
              <a:extLst>
                <a:ext uri="{FF2B5EF4-FFF2-40B4-BE49-F238E27FC236}">
                  <a16:creationId xmlns:a16="http://schemas.microsoft.com/office/drawing/2014/main" id="{8BCC7871-20DB-47AB-B00C-C7701C71459E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6" indent="-180975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Blip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Sub-bullet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9" name="Ovaal 318">
              <a:extLst>
                <a:ext uri="{FF2B5EF4-FFF2-40B4-BE49-F238E27FC236}">
                  <a16:creationId xmlns:a16="http://schemas.microsoft.com/office/drawing/2014/main" id="{243CBBFC-47DB-4D7E-9366-F2646AE02A8D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320" name="Rechthoek 319">
              <a:extLst>
                <a:ext uri="{FF2B5EF4-FFF2-40B4-BE49-F238E27FC236}">
                  <a16:creationId xmlns:a16="http://schemas.microsoft.com/office/drawing/2014/main" id="{02E9BDD8-DD15-4458-81CB-863C705DCEF0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7" indent="0" algn="l" defTabSz="914400" rtl="0" eaLnBrk="1" fontAlgn="auto" latinLnBrk="0" hangingPunct="1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Default text</a:t>
              </a:r>
            </a:p>
          </p:txBody>
        </p:sp>
        <p:sp>
          <p:nvSpPr>
            <p:cNvPr id="321" name="Ovaal 320">
              <a:extLst>
                <a:ext uri="{FF2B5EF4-FFF2-40B4-BE49-F238E27FC236}">
                  <a16:creationId xmlns:a16="http://schemas.microsoft.com/office/drawing/2014/main" id="{2291A86C-2B99-4334-8A05-AEB49E688FA9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322" name="Rechthoek 321">
              <a:extLst>
                <a:ext uri="{FF2B5EF4-FFF2-40B4-BE49-F238E27FC236}">
                  <a16:creationId xmlns:a16="http://schemas.microsoft.com/office/drawing/2014/main" id="{B03412FD-C851-443E-BCA0-B4E262528613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8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71A4C3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header</a:t>
              </a:r>
            </a:p>
          </p:txBody>
        </p:sp>
        <p:sp>
          <p:nvSpPr>
            <p:cNvPr id="323" name="Ovaal 322">
              <a:extLst>
                <a:ext uri="{FF2B5EF4-FFF2-40B4-BE49-F238E27FC236}">
                  <a16:creationId xmlns:a16="http://schemas.microsoft.com/office/drawing/2014/main" id="{924775AE-5BE5-4AC2-A3FF-294BB9289FF6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324" name="Rechthoek 323">
              <a:extLst>
                <a:ext uri="{FF2B5EF4-FFF2-40B4-BE49-F238E27FC236}">
                  <a16:creationId xmlns:a16="http://schemas.microsoft.com/office/drawing/2014/main" id="{8135AD1F-6132-48EE-AC0A-29C6F1C18451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9388" marR="0" lvl="5" indent="-179388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Blip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Bullet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5" name="Rechthoek 324">
              <a:extLst>
                <a:ext uri="{FF2B5EF4-FFF2-40B4-BE49-F238E27FC236}">
                  <a16:creationId xmlns:a16="http://schemas.microsoft.com/office/drawing/2014/main" id="{3609EAF5-05E5-4763-A89D-A4552EAE8FDF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326" name="ICOON_info">
              <a:extLst>
                <a:ext uri="{FF2B5EF4-FFF2-40B4-BE49-F238E27FC236}">
                  <a16:creationId xmlns:a16="http://schemas.microsoft.com/office/drawing/2014/main" id="{F61B47CD-0ABA-42E9-8C3B-6DC3C4BD9A07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368" name="Ovaal 367">
                <a:extLst>
                  <a:ext uri="{FF2B5EF4-FFF2-40B4-BE49-F238E27FC236}">
                    <a16:creationId xmlns:a16="http://schemas.microsoft.com/office/drawing/2014/main" id="{539FAF1D-3636-4994-A398-6884B40B353E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69" name="Graphic 163" descr="Informatie">
                <a:extLst>
                  <a:ext uri="{FF2B5EF4-FFF2-40B4-BE49-F238E27FC236}">
                    <a16:creationId xmlns:a16="http://schemas.microsoft.com/office/drawing/2014/main" id="{80B842DA-8AC8-40D0-A7BC-896558347CD2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27" name="VOORBEELD">
              <a:extLst>
                <a:ext uri="{FF2B5EF4-FFF2-40B4-BE49-F238E27FC236}">
                  <a16:creationId xmlns:a16="http://schemas.microsoft.com/office/drawing/2014/main" id="{9868CFBA-BA7B-44F7-B2FC-4F6685291FDD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328" name="Rechthoek 327">
                <a:extLst>
                  <a:ext uri="{FF2B5EF4-FFF2-40B4-BE49-F238E27FC236}">
                    <a16:creationId xmlns:a16="http://schemas.microsoft.com/office/drawing/2014/main" id="{AAE3CA2E-AD2B-4ECD-9B76-59552D18F3E0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329" name="Rechthoek 328">
                <a:extLst>
                  <a:ext uri="{FF2B5EF4-FFF2-40B4-BE49-F238E27FC236}">
                    <a16:creationId xmlns:a16="http://schemas.microsoft.com/office/drawing/2014/main" id="{94223824-8FA0-4A9E-8DFC-6BF7428CEBAC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30" name="Groep 329">
                <a:extLst>
                  <a:ext uri="{FF2B5EF4-FFF2-40B4-BE49-F238E27FC236}">
                    <a16:creationId xmlns:a16="http://schemas.microsoft.com/office/drawing/2014/main" id="{42864779-D8E4-4DC4-B0AF-A1C5F23381A0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361" name="Groep 360">
                  <a:extLst>
                    <a:ext uri="{FF2B5EF4-FFF2-40B4-BE49-F238E27FC236}">
                      <a16:creationId xmlns:a16="http://schemas.microsoft.com/office/drawing/2014/main" id="{8B529CFA-0424-4C04-9940-9F4F5E985DC2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63" name="Rechte verbindingslijn 362">
                    <a:extLst>
                      <a:ext uri="{FF2B5EF4-FFF2-40B4-BE49-F238E27FC236}">
                        <a16:creationId xmlns:a16="http://schemas.microsoft.com/office/drawing/2014/main" id="{8ECE394D-72A5-4C70-A7BB-AED1A5762CF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64" name="Rechte verbindingslijn 363">
                    <a:extLst>
                      <a:ext uri="{FF2B5EF4-FFF2-40B4-BE49-F238E27FC236}">
                        <a16:creationId xmlns:a16="http://schemas.microsoft.com/office/drawing/2014/main" id="{B9685ED9-C6EE-40E2-968E-AC4BB87CCF4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65" name="Rechte verbindingslijn 364">
                    <a:extLst>
                      <a:ext uri="{FF2B5EF4-FFF2-40B4-BE49-F238E27FC236}">
                        <a16:creationId xmlns:a16="http://schemas.microsoft.com/office/drawing/2014/main" id="{535A70B0-0DDF-467E-B253-8E956D082F2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66" name="Rechte verbindingslijn 365">
                    <a:extLst>
                      <a:ext uri="{FF2B5EF4-FFF2-40B4-BE49-F238E27FC236}">
                        <a16:creationId xmlns:a16="http://schemas.microsoft.com/office/drawing/2014/main" id="{8D728BE4-BD3D-4756-AD79-F86EE7D3790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67" name="Rechte verbindingslijn 366">
                    <a:extLst>
                      <a:ext uri="{FF2B5EF4-FFF2-40B4-BE49-F238E27FC236}">
                        <a16:creationId xmlns:a16="http://schemas.microsoft.com/office/drawing/2014/main" id="{D26CA880-0BF0-45C3-95EC-E31BFB65080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62" name="Pijl: rechts 361">
                  <a:extLst>
                    <a:ext uri="{FF2B5EF4-FFF2-40B4-BE49-F238E27FC236}">
                      <a16:creationId xmlns:a16="http://schemas.microsoft.com/office/drawing/2014/main" id="{2FDCB3BD-4903-484E-9364-CC0934D3321A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31" name="Groep 330">
                <a:extLst>
                  <a:ext uri="{FF2B5EF4-FFF2-40B4-BE49-F238E27FC236}">
                    <a16:creationId xmlns:a16="http://schemas.microsoft.com/office/drawing/2014/main" id="{55C48C20-769E-45B8-8DB4-E97CE3D64CCA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354" name="Groep 353">
                  <a:extLst>
                    <a:ext uri="{FF2B5EF4-FFF2-40B4-BE49-F238E27FC236}">
                      <a16:creationId xmlns:a16="http://schemas.microsoft.com/office/drawing/2014/main" id="{1238D367-CC50-4BE8-9CED-E436E5C375DE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56" name="Rechte verbindingslijn 355">
                    <a:extLst>
                      <a:ext uri="{FF2B5EF4-FFF2-40B4-BE49-F238E27FC236}">
                        <a16:creationId xmlns:a16="http://schemas.microsoft.com/office/drawing/2014/main" id="{A30E2280-5857-48B4-8ABA-4EC803CA844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7" name="Rechte verbindingslijn 356">
                    <a:extLst>
                      <a:ext uri="{FF2B5EF4-FFF2-40B4-BE49-F238E27FC236}">
                        <a16:creationId xmlns:a16="http://schemas.microsoft.com/office/drawing/2014/main" id="{EF4A2E99-B739-46DC-A22A-FD8F4A8BF81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8" name="Rechte verbindingslijn 357">
                    <a:extLst>
                      <a:ext uri="{FF2B5EF4-FFF2-40B4-BE49-F238E27FC236}">
                        <a16:creationId xmlns:a16="http://schemas.microsoft.com/office/drawing/2014/main" id="{C0FB2CCA-965A-460E-9DF4-42F5B15EFDA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9" name="Rechte verbindingslijn 358">
                    <a:extLst>
                      <a:ext uri="{FF2B5EF4-FFF2-40B4-BE49-F238E27FC236}">
                        <a16:creationId xmlns:a16="http://schemas.microsoft.com/office/drawing/2014/main" id="{A923F972-FB63-4865-A8A6-EE8745E3082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60" name="Rechte verbindingslijn 359">
                    <a:extLst>
                      <a:ext uri="{FF2B5EF4-FFF2-40B4-BE49-F238E27FC236}">
                        <a16:creationId xmlns:a16="http://schemas.microsoft.com/office/drawing/2014/main" id="{BF98A0CB-D1C7-4FAF-934F-A1EFF7A5F1E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55" name="Pijl: rechts 354">
                  <a:extLst>
                    <a:ext uri="{FF2B5EF4-FFF2-40B4-BE49-F238E27FC236}">
                      <a16:creationId xmlns:a16="http://schemas.microsoft.com/office/drawing/2014/main" id="{BB33E3B9-007E-4C21-9D1A-A2F8B1494152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332" name="Rechte verbindingslijn 331">
                <a:extLst>
                  <a:ext uri="{FF2B5EF4-FFF2-40B4-BE49-F238E27FC236}">
                    <a16:creationId xmlns:a16="http://schemas.microsoft.com/office/drawing/2014/main" id="{37425EF8-509A-4BAF-A940-A4B8A2C9D9B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333" name="Rechte verbindingslijn 332">
                <a:extLst>
                  <a:ext uri="{FF2B5EF4-FFF2-40B4-BE49-F238E27FC236}">
                    <a16:creationId xmlns:a16="http://schemas.microsoft.com/office/drawing/2014/main" id="{4978BAF2-ECBA-4CC7-8204-300B4D319FD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334" name="Rechthoek 333">
                <a:extLst>
                  <a:ext uri="{FF2B5EF4-FFF2-40B4-BE49-F238E27FC236}">
                    <a16:creationId xmlns:a16="http://schemas.microsoft.com/office/drawing/2014/main" id="{48B03A56-ACBA-4892-9F07-CC2874E21573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335" name="Rechthoek 334">
                <a:extLst>
                  <a:ext uri="{FF2B5EF4-FFF2-40B4-BE49-F238E27FC236}">
                    <a16:creationId xmlns:a16="http://schemas.microsoft.com/office/drawing/2014/main" id="{105A6DDD-E013-4B3B-BAE8-AF6C33DE0D02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336" name="Groep 335">
                <a:extLst>
                  <a:ext uri="{FF2B5EF4-FFF2-40B4-BE49-F238E27FC236}">
                    <a16:creationId xmlns:a16="http://schemas.microsoft.com/office/drawing/2014/main" id="{75BD6879-E4AC-4542-B1A3-D418E13799AC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346" name="Rechthoek 345">
                  <a:extLst>
                    <a:ext uri="{FF2B5EF4-FFF2-40B4-BE49-F238E27FC236}">
                      <a16:creationId xmlns:a16="http://schemas.microsoft.com/office/drawing/2014/main" id="{185AAF20-BCA0-44F5-965B-2007CB791B6D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47" name="Groep 346">
                  <a:extLst>
                    <a:ext uri="{FF2B5EF4-FFF2-40B4-BE49-F238E27FC236}">
                      <a16:creationId xmlns:a16="http://schemas.microsoft.com/office/drawing/2014/main" id="{B4B56502-61B5-4A9F-B98C-7A68424F4728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49" name="Rechte verbindingslijn 348">
                    <a:extLst>
                      <a:ext uri="{FF2B5EF4-FFF2-40B4-BE49-F238E27FC236}">
                        <a16:creationId xmlns:a16="http://schemas.microsoft.com/office/drawing/2014/main" id="{ADBD273A-AFE3-4652-BFCB-19F34807A1C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0" name="Rechte verbindingslijn 349">
                    <a:extLst>
                      <a:ext uri="{FF2B5EF4-FFF2-40B4-BE49-F238E27FC236}">
                        <a16:creationId xmlns:a16="http://schemas.microsoft.com/office/drawing/2014/main" id="{95570798-8A19-4036-BCDE-26704DA94E3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1" name="Rechte verbindingslijn 350">
                    <a:extLst>
                      <a:ext uri="{FF2B5EF4-FFF2-40B4-BE49-F238E27FC236}">
                        <a16:creationId xmlns:a16="http://schemas.microsoft.com/office/drawing/2014/main" id="{98766F78-ACA4-4A94-A1CC-5DC6B949898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2" name="Rechte verbindingslijn 351">
                    <a:extLst>
                      <a:ext uri="{FF2B5EF4-FFF2-40B4-BE49-F238E27FC236}">
                        <a16:creationId xmlns:a16="http://schemas.microsoft.com/office/drawing/2014/main" id="{668BE377-9B98-4D19-B850-51E3729C9CC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3" name="Rechte verbindingslijn 352">
                    <a:extLst>
                      <a:ext uri="{FF2B5EF4-FFF2-40B4-BE49-F238E27FC236}">
                        <a16:creationId xmlns:a16="http://schemas.microsoft.com/office/drawing/2014/main" id="{841B52A5-6EB3-41AF-B293-FB98EF3A649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48" name="Pijl: rechts 347">
                  <a:extLst>
                    <a:ext uri="{FF2B5EF4-FFF2-40B4-BE49-F238E27FC236}">
                      <a16:creationId xmlns:a16="http://schemas.microsoft.com/office/drawing/2014/main" id="{18F0A9B7-2120-4CEF-87D1-915BEB807A39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37" name="Groep 336">
                <a:extLst>
                  <a:ext uri="{FF2B5EF4-FFF2-40B4-BE49-F238E27FC236}">
                    <a16:creationId xmlns:a16="http://schemas.microsoft.com/office/drawing/2014/main" id="{ACEB79EF-F1D4-4282-AF5F-6A1B113EEAD3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338" name="Rechthoek 337">
                  <a:extLst>
                    <a:ext uri="{FF2B5EF4-FFF2-40B4-BE49-F238E27FC236}">
                      <a16:creationId xmlns:a16="http://schemas.microsoft.com/office/drawing/2014/main" id="{DD7FBB2A-43B0-42E7-A36D-0BBC68EA46C1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39" name="Groep 338">
                  <a:extLst>
                    <a:ext uri="{FF2B5EF4-FFF2-40B4-BE49-F238E27FC236}">
                      <a16:creationId xmlns:a16="http://schemas.microsoft.com/office/drawing/2014/main" id="{68DE6221-855E-496D-9D63-9A69D932CC88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41" name="Rechte verbindingslijn 340">
                    <a:extLst>
                      <a:ext uri="{FF2B5EF4-FFF2-40B4-BE49-F238E27FC236}">
                        <a16:creationId xmlns:a16="http://schemas.microsoft.com/office/drawing/2014/main" id="{30F93766-9DC1-46D1-8B7B-03E91222E63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2" name="Rechte verbindingslijn 341">
                    <a:extLst>
                      <a:ext uri="{FF2B5EF4-FFF2-40B4-BE49-F238E27FC236}">
                        <a16:creationId xmlns:a16="http://schemas.microsoft.com/office/drawing/2014/main" id="{B0C7D9CA-1BC7-4E4B-8A0E-D051FFCC298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3" name="Rechte verbindingslijn 342">
                    <a:extLst>
                      <a:ext uri="{FF2B5EF4-FFF2-40B4-BE49-F238E27FC236}">
                        <a16:creationId xmlns:a16="http://schemas.microsoft.com/office/drawing/2014/main" id="{019B2A21-5C99-4F48-B2A7-C314550EE27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4" name="Rechte verbindingslijn 343">
                    <a:extLst>
                      <a:ext uri="{FF2B5EF4-FFF2-40B4-BE49-F238E27FC236}">
                        <a16:creationId xmlns:a16="http://schemas.microsoft.com/office/drawing/2014/main" id="{8FD700A5-752E-4177-A512-70694DBEF3D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5" name="Rechte verbindingslijn 344">
                    <a:extLst>
                      <a:ext uri="{FF2B5EF4-FFF2-40B4-BE49-F238E27FC236}">
                        <a16:creationId xmlns:a16="http://schemas.microsoft.com/office/drawing/2014/main" id="{557C86FA-120E-4381-936D-05A6F31F824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40" name="Pijl: rechts 339">
                  <a:extLst>
                    <a:ext uri="{FF2B5EF4-FFF2-40B4-BE49-F238E27FC236}">
                      <a16:creationId xmlns:a16="http://schemas.microsoft.com/office/drawing/2014/main" id="{392CA629-7F40-4C27-8B4F-D4656178D5C6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grpSp>
        <p:nvGrpSpPr>
          <p:cNvPr id="175" name="INSTRUCTION">
            <a:extLst>
              <a:ext uri="{FF2B5EF4-FFF2-40B4-BE49-F238E27FC236}">
                <a16:creationId xmlns:a16="http://schemas.microsoft.com/office/drawing/2014/main" id="{EDFDB462-CA45-4E81-A181-22F97D329953}"/>
              </a:ext>
            </a:extLst>
          </p:cNvPr>
          <p:cNvGrpSpPr/>
          <p:nvPr userDrawn="1"/>
        </p:nvGrpSpPr>
        <p:grpSpPr>
          <a:xfrm>
            <a:off x="5846" y="7033211"/>
            <a:ext cx="3727954" cy="1577390"/>
            <a:chOff x="5846" y="7033211"/>
            <a:chExt cx="3727954" cy="1577390"/>
          </a:xfrm>
        </p:grpSpPr>
        <p:sp>
          <p:nvSpPr>
            <p:cNvPr id="176" name="Rechthoek 175">
              <a:extLst>
                <a:ext uri="{FF2B5EF4-FFF2-40B4-BE49-F238E27FC236}">
                  <a16:creationId xmlns:a16="http://schemas.microsoft.com/office/drawing/2014/main" id="{D444BA1E-FB63-4284-9A48-254B79A59426}"/>
                </a:ext>
              </a:extLst>
            </p:cNvPr>
            <p:cNvSpPr/>
            <p:nvPr userDrawn="1"/>
          </p:nvSpPr>
          <p:spPr>
            <a:xfrm>
              <a:off x="5846" y="7033211"/>
              <a:ext cx="3727954" cy="15773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Footer, slide number</a:t>
              </a:r>
              <a:b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date</a:t>
              </a:r>
            </a:p>
          </p:txBody>
        </p:sp>
        <p:sp>
          <p:nvSpPr>
            <p:cNvPr id="177" name="Ovaal 176">
              <a:extLst>
                <a:ext uri="{FF2B5EF4-FFF2-40B4-BE49-F238E27FC236}">
                  <a16:creationId xmlns:a16="http://schemas.microsoft.com/office/drawing/2014/main" id="{806A926E-A355-4845-9A2B-4949332B200F}"/>
                </a:ext>
              </a:extLst>
            </p:cNvPr>
            <p:cNvSpPr/>
            <p:nvPr userDrawn="1"/>
          </p:nvSpPr>
          <p:spPr>
            <a:xfrm>
              <a:off x="188424" y="76785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78" name="Rechthoek 177">
              <a:extLst>
                <a:ext uri="{FF2B5EF4-FFF2-40B4-BE49-F238E27FC236}">
                  <a16:creationId xmlns:a16="http://schemas.microsoft.com/office/drawing/2014/main" id="{13EC77F9-6CDC-4606-A1C7-DF8E0CA74CEA}"/>
                </a:ext>
              </a:extLst>
            </p:cNvPr>
            <p:cNvSpPr/>
            <p:nvPr userDrawn="1"/>
          </p:nvSpPr>
          <p:spPr>
            <a:xfrm>
              <a:off x="472596" y="7678534"/>
              <a:ext cx="2322719" cy="31672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‘Header &amp; Footer’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79" name="Ovaal 178">
              <a:extLst>
                <a:ext uri="{FF2B5EF4-FFF2-40B4-BE49-F238E27FC236}">
                  <a16:creationId xmlns:a16="http://schemas.microsoft.com/office/drawing/2014/main" id="{3A455383-74DC-48A9-BEFA-A3E15FFE2F9A}"/>
                </a:ext>
              </a:extLst>
            </p:cNvPr>
            <p:cNvSpPr/>
            <p:nvPr userDrawn="1"/>
          </p:nvSpPr>
          <p:spPr>
            <a:xfrm>
              <a:off x="188424" y="810886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80" name="Rechthoek 179">
              <a:extLst>
                <a:ext uri="{FF2B5EF4-FFF2-40B4-BE49-F238E27FC236}">
                  <a16:creationId xmlns:a16="http://schemas.microsoft.com/office/drawing/2014/main" id="{D0AD2A8B-C2A8-45A7-AD9D-6D0EC46DE3BE}"/>
                </a:ext>
              </a:extLst>
            </p:cNvPr>
            <p:cNvSpPr/>
            <p:nvPr userDrawn="1"/>
          </p:nvSpPr>
          <p:spPr>
            <a:xfrm>
              <a:off x="472596" y="8108870"/>
              <a:ext cx="2322719" cy="3809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‘Apply to All’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apply the changes to every slide.</a:t>
              </a:r>
            </a:p>
          </p:txBody>
        </p:sp>
        <p:grpSp>
          <p:nvGrpSpPr>
            <p:cNvPr id="181" name="Groep 180">
              <a:extLst>
                <a:ext uri="{FF2B5EF4-FFF2-40B4-BE49-F238E27FC236}">
                  <a16:creationId xmlns:a16="http://schemas.microsoft.com/office/drawing/2014/main" id="{DE3A0D45-2AC0-4F99-93C0-E1F9F4A9C818}"/>
                </a:ext>
              </a:extLst>
            </p:cNvPr>
            <p:cNvGrpSpPr/>
            <p:nvPr userDrawn="1"/>
          </p:nvGrpSpPr>
          <p:grpSpPr>
            <a:xfrm>
              <a:off x="2939884" y="7739834"/>
              <a:ext cx="681133" cy="750023"/>
              <a:chOff x="-910573" y="4987990"/>
              <a:chExt cx="681133" cy="750023"/>
            </a:xfrm>
          </p:grpSpPr>
          <p:grpSp>
            <p:nvGrpSpPr>
              <p:cNvPr id="182" name="Groep 181">
                <a:extLst>
                  <a:ext uri="{FF2B5EF4-FFF2-40B4-BE49-F238E27FC236}">
                    <a16:creationId xmlns:a16="http://schemas.microsoft.com/office/drawing/2014/main" id="{24EB401E-416E-4CDB-9832-C2153472598D}"/>
                  </a:ext>
                </a:extLst>
              </p:cNvPr>
              <p:cNvGrpSpPr/>
              <p:nvPr userDrawn="1"/>
            </p:nvGrpSpPr>
            <p:grpSpPr>
              <a:xfrm>
                <a:off x="-713542" y="4987990"/>
                <a:ext cx="287071" cy="379107"/>
                <a:chOff x="-4050578" y="288410"/>
                <a:chExt cx="322125" cy="379107"/>
              </a:xfrm>
            </p:grpSpPr>
            <p:sp>
              <p:nvSpPr>
                <p:cNvPr id="184" name="Rechthoek met één afgeknipte en afgeronde hoek 47">
                  <a:extLst>
                    <a:ext uri="{FF2B5EF4-FFF2-40B4-BE49-F238E27FC236}">
                      <a16:creationId xmlns:a16="http://schemas.microsoft.com/office/drawing/2014/main" id="{C0FBDF7D-3FFF-49EE-B251-81EE3322312E}"/>
                    </a:ext>
                  </a:extLst>
                </p:cNvPr>
                <p:cNvSpPr/>
                <p:nvPr userDrawn="1"/>
              </p:nvSpPr>
              <p:spPr>
                <a:xfrm>
                  <a:off x="-4050578" y="288410"/>
                  <a:ext cx="322125" cy="379107"/>
                </a:xfrm>
                <a:prstGeom prst="snipRoundRect">
                  <a:avLst>
                    <a:gd name="adj1" fmla="val 0"/>
                    <a:gd name="adj2" fmla="val 33753"/>
                  </a:avLst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5" name="Rechthoekige driehoek 184">
                  <a:extLst>
                    <a:ext uri="{FF2B5EF4-FFF2-40B4-BE49-F238E27FC236}">
                      <a16:creationId xmlns:a16="http://schemas.microsoft.com/office/drawing/2014/main" id="{C9352CB0-0AF4-4C43-8978-E9AEAD22D776}"/>
                    </a:ext>
                  </a:extLst>
                </p:cNvPr>
                <p:cNvSpPr/>
                <p:nvPr userDrawn="1"/>
              </p:nvSpPr>
              <p:spPr>
                <a:xfrm>
                  <a:off x="-3833537" y="291656"/>
                  <a:ext cx="103133" cy="93757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6" name="Rechthoek 185">
                  <a:extLst>
                    <a:ext uri="{FF2B5EF4-FFF2-40B4-BE49-F238E27FC236}">
                      <a16:creationId xmlns:a16="http://schemas.microsoft.com/office/drawing/2014/main" id="{2FF04F5C-49A8-4C77-A032-E33C3CAF9D6A}"/>
                    </a:ext>
                  </a:extLst>
                </p:cNvPr>
                <p:cNvSpPr/>
                <p:nvPr userDrawn="1"/>
              </p:nvSpPr>
              <p:spPr>
                <a:xfrm>
                  <a:off x="-4013673" y="314848"/>
                  <a:ext cx="140930" cy="70565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87" name="Rechthoek 186">
                  <a:extLst>
                    <a:ext uri="{FF2B5EF4-FFF2-40B4-BE49-F238E27FC236}">
                      <a16:creationId xmlns:a16="http://schemas.microsoft.com/office/drawing/2014/main" id="{FF555BB7-2FFE-40B8-BF8D-8482E0989A00}"/>
                    </a:ext>
                  </a:extLst>
                </p:cNvPr>
                <p:cNvSpPr/>
                <p:nvPr userDrawn="1"/>
              </p:nvSpPr>
              <p:spPr>
                <a:xfrm>
                  <a:off x="-4020379" y="586428"/>
                  <a:ext cx="261727" cy="61406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lvl="0" indent="0" algn="ctr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183" name="Rechthoek 182">
                <a:extLst>
                  <a:ext uri="{FF2B5EF4-FFF2-40B4-BE49-F238E27FC236}">
                    <a16:creationId xmlns:a16="http://schemas.microsoft.com/office/drawing/2014/main" id="{B9A76DC8-AF64-4E7B-A6DD-0E2C550B6932}"/>
                  </a:ext>
                </a:extLst>
              </p:cNvPr>
              <p:cNvSpPr/>
              <p:nvPr userDrawn="1"/>
            </p:nvSpPr>
            <p:spPr>
              <a:xfrm>
                <a:off x="-910573" y="5352063"/>
                <a:ext cx="681133" cy="3859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Header &amp; Footer</a:t>
                </a:r>
              </a:p>
            </p:txBody>
          </p:sp>
        </p:grpSp>
      </p:grp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777233" y="1856128"/>
            <a:ext cx="10827107" cy="4438165"/>
          </a:xfrm>
        </p:spPr>
        <p:txBody>
          <a:bodyPr vert="horz" lIns="0" tIns="0" rIns="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Bullet</a:t>
            </a:r>
          </a:p>
          <a:p>
            <a:pPr lvl="1"/>
            <a:r>
              <a:rPr lang="en-GB" dirty="0"/>
              <a:t>Sub-bullet</a:t>
            </a:r>
          </a:p>
          <a:p>
            <a:pPr lvl="2"/>
            <a:r>
              <a:rPr lang="en-GB" dirty="0"/>
              <a:t>Default text</a:t>
            </a:r>
          </a:p>
          <a:p>
            <a:pPr lvl="3"/>
            <a:r>
              <a:rPr lang="en-GB" dirty="0"/>
              <a:t>header</a:t>
            </a:r>
          </a:p>
          <a:p>
            <a:pPr lvl="4"/>
            <a:r>
              <a:rPr lang="en-GB" dirty="0"/>
              <a:t>Numerical bullet</a:t>
            </a:r>
          </a:p>
          <a:p>
            <a:pPr lvl="5"/>
            <a:r>
              <a:rPr lang="en-GB" dirty="0"/>
              <a:t>Bullet</a:t>
            </a:r>
          </a:p>
          <a:p>
            <a:pPr lvl="6"/>
            <a:r>
              <a:rPr lang="en-GB" dirty="0"/>
              <a:t>Sub-bullet</a:t>
            </a:r>
          </a:p>
          <a:p>
            <a:pPr lvl="7"/>
            <a:r>
              <a:rPr lang="en-GB" dirty="0"/>
              <a:t>Default text</a:t>
            </a:r>
          </a:p>
          <a:p>
            <a:pPr lvl="8"/>
            <a:r>
              <a:rPr lang="en-GB" dirty="0"/>
              <a:t>header</a:t>
            </a:r>
          </a:p>
          <a:p>
            <a:pPr lvl="8"/>
            <a:endParaRPr lang="en-GB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A6621DD-BDCD-46CA-8A6F-90B3DC62D7E8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16" name="HAAK LIJN">
            <a:extLst>
              <a:ext uri="{FF2B5EF4-FFF2-40B4-BE49-F238E27FC236}">
                <a16:creationId xmlns:a16="http://schemas.microsoft.com/office/drawing/2014/main" id="{21256FA1-9CDC-4DD9-9786-CD0521601BAC}"/>
              </a:ext>
            </a:extLst>
          </p:cNvPr>
          <p:cNvGrpSpPr/>
          <p:nvPr userDrawn="1"/>
        </p:nvGrpSpPr>
        <p:grpSpPr>
          <a:xfrm>
            <a:off x="540812" y="0"/>
            <a:ext cx="76800" cy="6858000"/>
            <a:chOff x="578912" y="0"/>
            <a:chExt cx="76800" cy="6858000"/>
          </a:xfrm>
        </p:grpSpPr>
        <p:cxnSp>
          <p:nvCxnSpPr>
            <p:cNvPr id="17" name="LIJN">
              <a:extLst>
                <a:ext uri="{FF2B5EF4-FFF2-40B4-BE49-F238E27FC236}">
                  <a16:creationId xmlns:a16="http://schemas.microsoft.com/office/drawing/2014/main" id="{6162A1A5-4D92-46A9-8DEE-AC6D219D295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900113"/>
              <a:ext cx="0" cy="5957887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134BDBCE-3724-4AB1-94CF-2AAD6335F94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8912" y="652464"/>
              <a:ext cx="76800" cy="201600"/>
            </a:xfrm>
            <a:prstGeom prst="rect">
              <a:avLst/>
            </a:prstGeom>
          </p:spPr>
        </p:pic>
        <p:cxnSp>
          <p:nvCxnSpPr>
            <p:cNvPr id="26" name="LIJN">
              <a:extLst>
                <a:ext uri="{FF2B5EF4-FFF2-40B4-BE49-F238E27FC236}">
                  <a16:creationId xmlns:a16="http://schemas.microsoft.com/office/drawing/2014/main" id="{C77C3344-B6C8-4C3E-A14D-48C2288B246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0"/>
              <a:ext cx="0" cy="595314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Logo">
            <a:extLst>
              <a:ext uri="{FF2B5EF4-FFF2-40B4-BE49-F238E27FC236}">
                <a16:creationId xmlns:a16="http://schemas.microsoft.com/office/drawing/2014/main" id="{683231CA-E564-4317-8817-8643DD571F4D}"/>
              </a:ext>
            </a:extLst>
          </p:cNvPr>
          <p:cNvSpPr>
            <a:spLocks noGrp="1"/>
          </p:cNvSpPr>
          <p:nvPr>
            <p:ph type="body" orient="vert" idx="15" hasCustomPrompt="1"/>
          </p:nvPr>
        </p:nvSpPr>
        <p:spPr>
          <a:xfrm>
            <a:off x="10549612" y="6480355"/>
            <a:ext cx="1060019" cy="185413"/>
          </a:xfrm>
          <a:blipFill>
            <a:blip r:embed="rId6"/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0" i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7" name="Dianummer">
            <a:extLst>
              <a:ext uri="{FF2B5EF4-FFF2-40B4-BE49-F238E27FC236}">
                <a16:creationId xmlns:a16="http://schemas.microsoft.com/office/drawing/2014/main" id="{5154FA8C-50A8-4470-ACA2-5ABE58D7913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EC93C5F-DB18-4797-88B9-B8B0D60519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Datum" hidden="1">
            <a:extLst>
              <a:ext uri="{FF2B5EF4-FFF2-40B4-BE49-F238E27FC236}">
                <a16:creationId xmlns:a16="http://schemas.microsoft.com/office/drawing/2014/main" id="{7CC36E00-0246-4589-B488-F17248583425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Voettekst">
            <a:extLst>
              <a:ext uri="{FF2B5EF4-FFF2-40B4-BE49-F238E27FC236}">
                <a16:creationId xmlns:a16="http://schemas.microsoft.com/office/drawing/2014/main" id="{84E9FDE4-1A7F-4A5C-AC53-B36C6F9E054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Ondertitel">
            <a:extLst>
              <a:ext uri="{FF2B5EF4-FFF2-40B4-BE49-F238E27FC236}">
                <a16:creationId xmlns:a16="http://schemas.microsoft.com/office/drawing/2014/main" id="{D087FE13-DC03-4A42-925F-D0677F5B0C5C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4" y="924516"/>
            <a:ext cx="10827096" cy="349200"/>
          </a:xfrm>
        </p:spPr>
        <p:txBody>
          <a:bodyPr/>
          <a:lstStyle>
            <a:lvl1pPr marL="0" indent="0" algn="l">
              <a:buNone/>
              <a:defRPr sz="30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Second light subtitle</a:t>
            </a:r>
            <a:endParaRPr lang="en-GB" dirty="0"/>
          </a:p>
        </p:txBody>
      </p:sp>
      <p:sp>
        <p:nvSpPr>
          <p:cNvPr id="8" name="Titel">
            <a:extLst>
              <a:ext uri="{FF2B5EF4-FFF2-40B4-BE49-F238E27FC236}">
                <a16:creationId xmlns:a16="http://schemas.microsoft.com/office/drawing/2014/main" id="{08B72B07-1936-49ED-9125-9D212B7EB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First bold title</a:t>
            </a:r>
          </a:p>
        </p:txBody>
      </p:sp>
    </p:spTree>
    <p:extLst>
      <p:ext uri="{BB962C8B-B14F-4D97-AF65-F5344CB8AC3E}">
        <p14:creationId xmlns:p14="http://schemas.microsoft.com/office/powerpoint/2010/main" val="3803099098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 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4" name="INSTRUCTION">
            <a:extLst>
              <a:ext uri="{FF2B5EF4-FFF2-40B4-BE49-F238E27FC236}">
                <a16:creationId xmlns:a16="http://schemas.microsoft.com/office/drawing/2014/main" id="{E3C68E10-67F7-4A44-80FB-F342C1321F37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355" name="Rechthoek 354">
              <a:extLst>
                <a:ext uri="{FF2B5EF4-FFF2-40B4-BE49-F238E27FC236}">
                  <a16:creationId xmlns:a16="http://schemas.microsoft.com/office/drawing/2014/main" id="{B0705543-9CCA-43C6-AD83-36940B325D65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356" name="Ovaal 355">
              <a:extLst>
                <a:ext uri="{FF2B5EF4-FFF2-40B4-BE49-F238E27FC236}">
                  <a16:creationId xmlns:a16="http://schemas.microsoft.com/office/drawing/2014/main" id="{E52BD8A3-92A9-4CC0-A3DF-409174D445FF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57" name="Rechthoek 356">
              <a:extLst>
                <a:ext uri="{FF2B5EF4-FFF2-40B4-BE49-F238E27FC236}">
                  <a16:creationId xmlns:a16="http://schemas.microsoft.com/office/drawing/2014/main" id="{86DD4624-6636-4112-8E06-FDBDFFF23074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9388" marR="0" lvl="0" indent="-179388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71A4C3"/>
                </a:buClr>
                <a:buSzPct val="100000"/>
                <a:buFontTx/>
                <a:buBlip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</a:buBlip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Bullet</a:t>
              </a:r>
            </a:p>
          </p:txBody>
        </p:sp>
        <p:sp>
          <p:nvSpPr>
            <p:cNvPr id="358" name="Ovaal 357">
              <a:extLst>
                <a:ext uri="{FF2B5EF4-FFF2-40B4-BE49-F238E27FC236}">
                  <a16:creationId xmlns:a16="http://schemas.microsoft.com/office/drawing/2014/main" id="{42D05214-BD29-41CA-AE2D-D750A9AEB6B7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359" name="Rechthoek 358">
              <a:extLst>
                <a:ext uri="{FF2B5EF4-FFF2-40B4-BE49-F238E27FC236}">
                  <a16:creationId xmlns:a16="http://schemas.microsoft.com/office/drawing/2014/main" id="{C686CB07-7571-4264-8819-4052C2D1BBE0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360" name="Rechthoek 359">
              <a:extLst>
                <a:ext uri="{FF2B5EF4-FFF2-40B4-BE49-F238E27FC236}">
                  <a16:creationId xmlns:a16="http://schemas.microsoft.com/office/drawing/2014/main" id="{B3FC3F5C-7BE3-4A75-899F-3D8E02AB4380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1" indent="-180975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71A4C3"/>
                </a:buClr>
                <a:buSzPct val="100000"/>
                <a:buFontTx/>
                <a:buBlip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Sub-bullet</a:t>
              </a:r>
            </a:p>
          </p:txBody>
        </p:sp>
        <p:sp>
          <p:nvSpPr>
            <p:cNvPr id="361" name="Ovaal 360">
              <a:extLst>
                <a:ext uri="{FF2B5EF4-FFF2-40B4-BE49-F238E27FC236}">
                  <a16:creationId xmlns:a16="http://schemas.microsoft.com/office/drawing/2014/main" id="{26F9C92D-1A36-4684-BB8B-15A3C60906B3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62" name="Rechthoek 361">
              <a:extLst>
                <a:ext uri="{FF2B5EF4-FFF2-40B4-BE49-F238E27FC236}">
                  <a16:creationId xmlns:a16="http://schemas.microsoft.com/office/drawing/2014/main" id="{BC849A08-60D5-431C-997B-EFD3570EC036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2" indent="0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0070C0"/>
                </a:buClr>
                <a:buSzPct val="85000"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Default text</a:t>
              </a:r>
            </a:p>
          </p:txBody>
        </p:sp>
        <p:sp>
          <p:nvSpPr>
            <p:cNvPr id="363" name="Ovaal 362">
              <a:extLst>
                <a:ext uri="{FF2B5EF4-FFF2-40B4-BE49-F238E27FC236}">
                  <a16:creationId xmlns:a16="http://schemas.microsoft.com/office/drawing/2014/main" id="{D145B852-723A-47F0-A5AE-B5650AAE9E5B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364" name="Rechthoek 363">
              <a:extLst>
                <a:ext uri="{FF2B5EF4-FFF2-40B4-BE49-F238E27FC236}">
                  <a16:creationId xmlns:a16="http://schemas.microsoft.com/office/drawing/2014/main" id="{14479FEF-B6AB-4673-AE56-765C3C867BC5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3" indent="0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30" normalizeH="0" baseline="0" noProof="0" dirty="0">
                  <a:ln>
                    <a:noFill/>
                  </a:ln>
                  <a:solidFill>
                    <a:srgbClr val="71A4C3"/>
                  </a:solidFill>
                  <a:effectLst/>
                  <a:uLnTx/>
                  <a:uFillTx/>
                  <a:latin typeface="Segoe UI"/>
                  <a:ea typeface="+mn-ea"/>
                  <a:cs typeface="Calibri" panose="020F0502020204030204" pitchFamily="34" charset="0"/>
                </a:rPr>
                <a:t>header</a:t>
              </a:r>
            </a:p>
          </p:txBody>
        </p:sp>
        <p:sp>
          <p:nvSpPr>
            <p:cNvPr id="365" name="Ovaal 364">
              <a:extLst>
                <a:ext uri="{FF2B5EF4-FFF2-40B4-BE49-F238E27FC236}">
                  <a16:creationId xmlns:a16="http://schemas.microsoft.com/office/drawing/2014/main" id="{AAB859B7-77E5-4E07-805A-8F1A8665FD7E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366" name="Rechthoek 365">
              <a:extLst>
                <a:ext uri="{FF2B5EF4-FFF2-40B4-BE49-F238E27FC236}">
                  <a16:creationId xmlns:a16="http://schemas.microsoft.com/office/drawing/2014/main" id="{2857B620-6C3A-473C-889A-B575624509BC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4" indent="-182563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prstClr val="black"/>
                </a:buClr>
                <a:buSzTx/>
                <a:buFont typeface="+mj-lt"/>
                <a:buAutoNum type="arabicPeriod"/>
                <a:tabLst>
                  <a:tab pos="274638" algn="l"/>
                </a:tabLst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Numerical bullet</a:t>
              </a:r>
            </a:p>
          </p:txBody>
        </p:sp>
        <p:sp>
          <p:nvSpPr>
            <p:cNvPr id="367" name="Ovaal 366">
              <a:extLst>
                <a:ext uri="{FF2B5EF4-FFF2-40B4-BE49-F238E27FC236}">
                  <a16:creationId xmlns:a16="http://schemas.microsoft.com/office/drawing/2014/main" id="{75D5B5B5-481E-4A9A-B32C-F3D1AAE9C5FD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368" name="Rechthoek 367">
              <a:extLst>
                <a:ext uri="{FF2B5EF4-FFF2-40B4-BE49-F238E27FC236}">
                  <a16:creationId xmlns:a16="http://schemas.microsoft.com/office/drawing/2014/main" id="{5A7AA968-28CD-4BEE-BCED-B92A14EF657C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6" indent="-180975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Blip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Sub-bullet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9" name="Ovaal 368">
              <a:extLst>
                <a:ext uri="{FF2B5EF4-FFF2-40B4-BE49-F238E27FC236}">
                  <a16:creationId xmlns:a16="http://schemas.microsoft.com/office/drawing/2014/main" id="{FC7DB2A8-07AE-4E8A-A99A-DBE5066C75F1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370" name="Rechthoek 369">
              <a:extLst>
                <a:ext uri="{FF2B5EF4-FFF2-40B4-BE49-F238E27FC236}">
                  <a16:creationId xmlns:a16="http://schemas.microsoft.com/office/drawing/2014/main" id="{B1FDF8FE-D64F-4FBD-A14C-A6B3456767E4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7" indent="0" algn="l" defTabSz="914400" rtl="0" eaLnBrk="1" fontAlgn="auto" latinLnBrk="0" hangingPunct="1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Default text</a:t>
              </a:r>
            </a:p>
          </p:txBody>
        </p:sp>
        <p:sp>
          <p:nvSpPr>
            <p:cNvPr id="371" name="Ovaal 370">
              <a:extLst>
                <a:ext uri="{FF2B5EF4-FFF2-40B4-BE49-F238E27FC236}">
                  <a16:creationId xmlns:a16="http://schemas.microsoft.com/office/drawing/2014/main" id="{DF5CAE14-007F-4ACE-85D7-D6F905CC4056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372" name="Rechthoek 371">
              <a:extLst>
                <a:ext uri="{FF2B5EF4-FFF2-40B4-BE49-F238E27FC236}">
                  <a16:creationId xmlns:a16="http://schemas.microsoft.com/office/drawing/2014/main" id="{116723F2-1960-4650-A43F-86EDC77E4B39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8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71A4C3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header</a:t>
              </a:r>
            </a:p>
          </p:txBody>
        </p:sp>
        <p:sp>
          <p:nvSpPr>
            <p:cNvPr id="373" name="Ovaal 372">
              <a:extLst>
                <a:ext uri="{FF2B5EF4-FFF2-40B4-BE49-F238E27FC236}">
                  <a16:creationId xmlns:a16="http://schemas.microsoft.com/office/drawing/2014/main" id="{BB436967-812C-4EC8-8640-10A90A014A35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374" name="Rechthoek 373">
              <a:extLst>
                <a:ext uri="{FF2B5EF4-FFF2-40B4-BE49-F238E27FC236}">
                  <a16:creationId xmlns:a16="http://schemas.microsoft.com/office/drawing/2014/main" id="{1C1ABFA0-E7D4-4FCE-BBF2-F04F8978C0C4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9388" marR="0" lvl="5" indent="-179388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Blip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Bullet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5" name="Rechthoek 374">
              <a:extLst>
                <a:ext uri="{FF2B5EF4-FFF2-40B4-BE49-F238E27FC236}">
                  <a16:creationId xmlns:a16="http://schemas.microsoft.com/office/drawing/2014/main" id="{812A73D0-6F70-4E3C-9DA0-68990780558D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376" name="ICOON_info">
              <a:extLst>
                <a:ext uri="{FF2B5EF4-FFF2-40B4-BE49-F238E27FC236}">
                  <a16:creationId xmlns:a16="http://schemas.microsoft.com/office/drawing/2014/main" id="{B9FED16E-6B50-4CE0-B179-B86D36E81F43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418" name="Ovaal 417">
                <a:extLst>
                  <a:ext uri="{FF2B5EF4-FFF2-40B4-BE49-F238E27FC236}">
                    <a16:creationId xmlns:a16="http://schemas.microsoft.com/office/drawing/2014/main" id="{557D9E8F-AF46-40F4-B0F8-590F50DB86CF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19" name="Graphic 163" descr="Informatie">
                <a:extLst>
                  <a:ext uri="{FF2B5EF4-FFF2-40B4-BE49-F238E27FC236}">
                    <a16:creationId xmlns:a16="http://schemas.microsoft.com/office/drawing/2014/main" id="{4924DC20-74BB-4A92-A30C-1EF6D730B00D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77" name="VOORBEELD">
              <a:extLst>
                <a:ext uri="{FF2B5EF4-FFF2-40B4-BE49-F238E27FC236}">
                  <a16:creationId xmlns:a16="http://schemas.microsoft.com/office/drawing/2014/main" id="{B2D63B85-93D8-4711-9F64-AE73EFE6783C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378" name="Rechthoek 377">
                <a:extLst>
                  <a:ext uri="{FF2B5EF4-FFF2-40B4-BE49-F238E27FC236}">
                    <a16:creationId xmlns:a16="http://schemas.microsoft.com/office/drawing/2014/main" id="{BB931D09-C6A3-4DF4-961B-782A20A8ACB8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379" name="Rechthoek 378">
                <a:extLst>
                  <a:ext uri="{FF2B5EF4-FFF2-40B4-BE49-F238E27FC236}">
                    <a16:creationId xmlns:a16="http://schemas.microsoft.com/office/drawing/2014/main" id="{A63753D2-54DE-4105-947B-87618987BB72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80" name="Groep 379">
                <a:extLst>
                  <a:ext uri="{FF2B5EF4-FFF2-40B4-BE49-F238E27FC236}">
                    <a16:creationId xmlns:a16="http://schemas.microsoft.com/office/drawing/2014/main" id="{455A101A-5B2E-4F9F-88EC-7D5C7E0DA408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411" name="Groep 410">
                  <a:extLst>
                    <a:ext uri="{FF2B5EF4-FFF2-40B4-BE49-F238E27FC236}">
                      <a16:creationId xmlns:a16="http://schemas.microsoft.com/office/drawing/2014/main" id="{75C07DB4-AF23-471F-8458-9EF500A35A38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413" name="Rechte verbindingslijn 412">
                    <a:extLst>
                      <a:ext uri="{FF2B5EF4-FFF2-40B4-BE49-F238E27FC236}">
                        <a16:creationId xmlns:a16="http://schemas.microsoft.com/office/drawing/2014/main" id="{12AED318-3420-4842-B449-D9449ED699E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14" name="Rechte verbindingslijn 413">
                    <a:extLst>
                      <a:ext uri="{FF2B5EF4-FFF2-40B4-BE49-F238E27FC236}">
                        <a16:creationId xmlns:a16="http://schemas.microsoft.com/office/drawing/2014/main" id="{B03BCDCD-B9C9-43F9-835B-123AB77768F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15" name="Rechte verbindingslijn 414">
                    <a:extLst>
                      <a:ext uri="{FF2B5EF4-FFF2-40B4-BE49-F238E27FC236}">
                        <a16:creationId xmlns:a16="http://schemas.microsoft.com/office/drawing/2014/main" id="{28202986-5D9A-4220-9A8B-BD9462E60F1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16" name="Rechte verbindingslijn 415">
                    <a:extLst>
                      <a:ext uri="{FF2B5EF4-FFF2-40B4-BE49-F238E27FC236}">
                        <a16:creationId xmlns:a16="http://schemas.microsoft.com/office/drawing/2014/main" id="{F95D7000-19D1-4447-9B5D-959016F887F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17" name="Rechte verbindingslijn 416">
                    <a:extLst>
                      <a:ext uri="{FF2B5EF4-FFF2-40B4-BE49-F238E27FC236}">
                        <a16:creationId xmlns:a16="http://schemas.microsoft.com/office/drawing/2014/main" id="{A18EBFAF-0F87-4C27-A5A6-F291230586E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412" name="Pijl: rechts 411">
                  <a:extLst>
                    <a:ext uri="{FF2B5EF4-FFF2-40B4-BE49-F238E27FC236}">
                      <a16:creationId xmlns:a16="http://schemas.microsoft.com/office/drawing/2014/main" id="{A2C62855-EE70-4163-BB6D-74D25B2472C2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81" name="Groep 380">
                <a:extLst>
                  <a:ext uri="{FF2B5EF4-FFF2-40B4-BE49-F238E27FC236}">
                    <a16:creationId xmlns:a16="http://schemas.microsoft.com/office/drawing/2014/main" id="{7013309E-47DD-4CE1-96AB-426A25A8C51E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404" name="Groep 403">
                  <a:extLst>
                    <a:ext uri="{FF2B5EF4-FFF2-40B4-BE49-F238E27FC236}">
                      <a16:creationId xmlns:a16="http://schemas.microsoft.com/office/drawing/2014/main" id="{458E5B87-B195-46C7-941D-EDE5137CEA5E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406" name="Rechte verbindingslijn 405">
                    <a:extLst>
                      <a:ext uri="{FF2B5EF4-FFF2-40B4-BE49-F238E27FC236}">
                        <a16:creationId xmlns:a16="http://schemas.microsoft.com/office/drawing/2014/main" id="{A252D537-A74F-44F2-910B-5B621251D76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7" name="Rechte verbindingslijn 406">
                    <a:extLst>
                      <a:ext uri="{FF2B5EF4-FFF2-40B4-BE49-F238E27FC236}">
                        <a16:creationId xmlns:a16="http://schemas.microsoft.com/office/drawing/2014/main" id="{53DCDDBB-6A4D-4DAA-8461-AFB21ED471F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8" name="Rechte verbindingslijn 407">
                    <a:extLst>
                      <a:ext uri="{FF2B5EF4-FFF2-40B4-BE49-F238E27FC236}">
                        <a16:creationId xmlns:a16="http://schemas.microsoft.com/office/drawing/2014/main" id="{C587E4FF-13C3-428D-B95F-21B1B686ABF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9" name="Rechte verbindingslijn 408">
                    <a:extLst>
                      <a:ext uri="{FF2B5EF4-FFF2-40B4-BE49-F238E27FC236}">
                        <a16:creationId xmlns:a16="http://schemas.microsoft.com/office/drawing/2014/main" id="{60CDB607-BAD2-4911-BDBC-A0A1678FA07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10" name="Rechte verbindingslijn 409">
                    <a:extLst>
                      <a:ext uri="{FF2B5EF4-FFF2-40B4-BE49-F238E27FC236}">
                        <a16:creationId xmlns:a16="http://schemas.microsoft.com/office/drawing/2014/main" id="{DF6EAF5C-7140-4C30-B6ED-BDFEC314EF7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405" name="Pijl: rechts 404">
                  <a:extLst>
                    <a:ext uri="{FF2B5EF4-FFF2-40B4-BE49-F238E27FC236}">
                      <a16:creationId xmlns:a16="http://schemas.microsoft.com/office/drawing/2014/main" id="{E420C89B-43C8-43A8-BC25-2D9D443B9587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382" name="Rechte verbindingslijn 381">
                <a:extLst>
                  <a:ext uri="{FF2B5EF4-FFF2-40B4-BE49-F238E27FC236}">
                    <a16:creationId xmlns:a16="http://schemas.microsoft.com/office/drawing/2014/main" id="{04796874-C251-4CFF-9BA9-55CFE2D76DD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383" name="Rechte verbindingslijn 382">
                <a:extLst>
                  <a:ext uri="{FF2B5EF4-FFF2-40B4-BE49-F238E27FC236}">
                    <a16:creationId xmlns:a16="http://schemas.microsoft.com/office/drawing/2014/main" id="{6A767BCB-3FB5-4715-B108-D2D0E633E5B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384" name="Rechthoek 383">
                <a:extLst>
                  <a:ext uri="{FF2B5EF4-FFF2-40B4-BE49-F238E27FC236}">
                    <a16:creationId xmlns:a16="http://schemas.microsoft.com/office/drawing/2014/main" id="{14B027E2-1F7B-443B-BA9C-D8BC8AB3BCBE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385" name="Rechthoek 384">
                <a:extLst>
                  <a:ext uri="{FF2B5EF4-FFF2-40B4-BE49-F238E27FC236}">
                    <a16:creationId xmlns:a16="http://schemas.microsoft.com/office/drawing/2014/main" id="{FEA07812-EE1F-45EB-B79C-7ED4723EF878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386" name="Groep 385">
                <a:extLst>
                  <a:ext uri="{FF2B5EF4-FFF2-40B4-BE49-F238E27FC236}">
                    <a16:creationId xmlns:a16="http://schemas.microsoft.com/office/drawing/2014/main" id="{DF814C0B-761C-4794-A5C9-8649CBDDAE39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396" name="Rechthoek 395">
                  <a:extLst>
                    <a:ext uri="{FF2B5EF4-FFF2-40B4-BE49-F238E27FC236}">
                      <a16:creationId xmlns:a16="http://schemas.microsoft.com/office/drawing/2014/main" id="{82E9C0A8-88EB-44AC-B4FD-B6D9E2E14561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97" name="Groep 396">
                  <a:extLst>
                    <a:ext uri="{FF2B5EF4-FFF2-40B4-BE49-F238E27FC236}">
                      <a16:creationId xmlns:a16="http://schemas.microsoft.com/office/drawing/2014/main" id="{2A34F2CB-BE22-405F-AD9C-1F483416D1EB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99" name="Rechte verbindingslijn 398">
                    <a:extLst>
                      <a:ext uri="{FF2B5EF4-FFF2-40B4-BE49-F238E27FC236}">
                        <a16:creationId xmlns:a16="http://schemas.microsoft.com/office/drawing/2014/main" id="{4B9B7FB4-7B7D-4B0D-A4FA-4B8C2F178FE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0" name="Rechte verbindingslijn 399">
                    <a:extLst>
                      <a:ext uri="{FF2B5EF4-FFF2-40B4-BE49-F238E27FC236}">
                        <a16:creationId xmlns:a16="http://schemas.microsoft.com/office/drawing/2014/main" id="{08002288-DCA5-4915-99F8-5C106C45D9C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1" name="Rechte verbindingslijn 400">
                    <a:extLst>
                      <a:ext uri="{FF2B5EF4-FFF2-40B4-BE49-F238E27FC236}">
                        <a16:creationId xmlns:a16="http://schemas.microsoft.com/office/drawing/2014/main" id="{72A70994-7258-467A-8871-FF76516BC97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2" name="Rechte verbindingslijn 401">
                    <a:extLst>
                      <a:ext uri="{FF2B5EF4-FFF2-40B4-BE49-F238E27FC236}">
                        <a16:creationId xmlns:a16="http://schemas.microsoft.com/office/drawing/2014/main" id="{0F0CF568-504F-4D17-8A50-368BEAADC2B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3" name="Rechte verbindingslijn 402">
                    <a:extLst>
                      <a:ext uri="{FF2B5EF4-FFF2-40B4-BE49-F238E27FC236}">
                        <a16:creationId xmlns:a16="http://schemas.microsoft.com/office/drawing/2014/main" id="{D358BD23-845A-4A47-B2E0-7FFC9AA3DFB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98" name="Pijl: rechts 397">
                  <a:extLst>
                    <a:ext uri="{FF2B5EF4-FFF2-40B4-BE49-F238E27FC236}">
                      <a16:creationId xmlns:a16="http://schemas.microsoft.com/office/drawing/2014/main" id="{8CD7332E-1F42-4BDE-90D3-2EE7A6309751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87" name="Groep 386">
                <a:extLst>
                  <a:ext uri="{FF2B5EF4-FFF2-40B4-BE49-F238E27FC236}">
                    <a16:creationId xmlns:a16="http://schemas.microsoft.com/office/drawing/2014/main" id="{2BCC9F58-FEFD-4FDB-B604-1E28180D8410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388" name="Rechthoek 387">
                  <a:extLst>
                    <a:ext uri="{FF2B5EF4-FFF2-40B4-BE49-F238E27FC236}">
                      <a16:creationId xmlns:a16="http://schemas.microsoft.com/office/drawing/2014/main" id="{6553BA88-6B00-4DB3-9361-A1B669EBD9EA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89" name="Groep 388">
                  <a:extLst>
                    <a:ext uri="{FF2B5EF4-FFF2-40B4-BE49-F238E27FC236}">
                      <a16:creationId xmlns:a16="http://schemas.microsoft.com/office/drawing/2014/main" id="{810257FB-DA06-4AB9-81B5-EE533EF863F2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91" name="Rechte verbindingslijn 390">
                    <a:extLst>
                      <a:ext uri="{FF2B5EF4-FFF2-40B4-BE49-F238E27FC236}">
                        <a16:creationId xmlns:a16="http://schemas.microsoft.com/office/drawing/2014/main" id="{E2B16942-FD9D-4579-840C-C6E26241D02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2" name="Rechte verbindingslijn 391">
                    <a:extLst>
                      <a:ext uri="{FF2B5EF4-FFF2-40B4-BE49-F238E27FC236}">
                        <a16:creationId xmlns:a16="http://schemas.microsoft.com/office/drawing/2014/main" id="{DAA77E49-4A7B-44F2-BED4-CAD06F2F306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3" name="Rechte verbindingslijn 392">
                    <a:extLst>
                      <a:ext uri="{FF2B5EF4-FFF2-40B4-BE49-F238E27FC236}">
                        <a16:creationId xmlns:a16="http://schemas.microsoft.com/office/drawing/2014/main" id="{65C2F176-282E-4F14-B7F8-208BC286EBA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4" name="Rechte verbindingslijn 393">
                    <a:extLst>
                      <a:ext uri="{FF2B5EF4-FFF2-40B4-BE49-F238E27FC236}">
                        <a16:creationId xmlns:a16="http://schemas.microsoft.com/office/drawing/2014/main" id="{5A6429E5-F991-4B18-9966-4B852E7D125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5" name="Rechte verbindingslijn 394">
                    <a:extLst>
                      <a:ext uri="{FF2B5EF4-FFF2-40B4-BE49-F238E27FC236}">
                        <a16:creationId xmlns:a16="http://schemas.microsoft.com/office/drawing/2014/main" id="{0F1CBDD6-81FE-4ECB-A2A1-B44C822C3C4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90" name="Pijl: rechts 389">
                  <a:extLst>
                    <a:ext uri="{FF2B5EF4-FFF2-40B4-BE49-F238E27FC236}">
                      <a16:creationId xmlns:a16="http://schemas.microsoft.com/office/drawing/2014/main" id="{E2D16C96-16BC-47D4-B353-FB93216808CF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grpSp>
        <p:nvGrpSpPr>
          <p:cNvPr id="287" name="INSTRUCTION">
            <a:extLst>
              <a:ext uri="{FF2B5EF4-FFF2-40B4-BE49-F238E27FC236}">
                <a16:creationId xmlns:a16="http://schemas.microsoft.com/office/drawing/2014/main" id="{77815A45-2FCE-41FD-9C89-F174BE110327}"/>
              </a:ext>
            </a:extLst>
          </p:cNvPr>
          <p:cNvGrpSpPr/>
          <p:nvPr userDrawn="1"/>
        </p:nvGrpSpPr>
        <p:grpSpPr>
          <a:xfrm>
            <a:off x="12377595" y="0"/>
            <a:ext cx="3693386" cy="6261886"/>
            <a:chOff x="-3786437" y="0"/>
            <a:chExt cx="3693386" cy="6261886"/>
          </a:xfrm>
        </p:grpSpPr>
        <p:sp>
          <p:nvSpPr>
            <p:cNvPr id="288" name="Rechthoek 287">
              <a:extLst>
                <a:ext uri="{FF2B5EF4-FFF2-40B4-BE49-F238E27FC236}">
                  <a16:creationId xmlns:a16="http://schemas.microsoft.com/office/drawing/2014/main" id="{63D2DC88-2481-4BBA-9492-D9C9A9D11C69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552734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an image</a:t>
              </a:r>
            </a:p>
          </p:txBody>
        </p:sp>
        <p:sp>
          <p:nvSpPr>
            <p:cNvPr id="289" name="Rechthoek 288">
              <a:extLst>
                <a:ext uri="{FF2B5EF4-FFF2-40B4-BE49-F238E27FC236}">
                  <a16:creationId xmlns:a16="http://schemas.microsoft.com/office/drawing/2014/main" id="{08FAA36B-B325-4C74-8906-85723F8ECB3D}"/>
                </a:ext>
              </a:extLst>
            </p:cNvPr>
            <p:cNvSpPr/>
            <p:nvPr userDrawn="1"/>
          </p:nvSpPr>
          <p:spPr>
            <a:xfrm>
              <a:off x="-3786437" y="5433886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290" name="Ovaal 289">
              <a:extLst>
                <a:ext uri="{FF2B5EF4-FFF2-40B4-BE49-F238E27FC236}">
                  <a16:creationId xmlns:a16="http://schemas.microsoft.com/office/drawing/2014/main" id="{36EC912C-7DD8-48CC-B0E2-4FEAA9A66B0D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91" name="Rechthoek 290">
              <a:extLst>
                <a:ext uri="{FF2B5EF4-FFF2-40B4-BE49-F238E27FC236}">
                  <a16:creationId xmlns:a16="http://schemas.microsoft.com/office/drawing/2014/main" id="{5A2174DF-D2BD-4A34-8AD7-F834E8CA4990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292" name="Groep 291">
              <a:extLst>
                <a:ext uri="{FF2B5EF4-FFF2-40B4-BE49-F238E27FC236}">
                  <a16:creationId xmlns:a16="http://schemas.microsoft.com/office/drawing/2014/main" id="{92DB5B50-5C3F-4B74-84FC-ECE7200272E5}"/>
                </a:ext>
              </a:extLst>
            </p:cNvPr>
            <p:cNvGrpSpPr/>
            <p:nvPr userDrawn="1"/>
          </p:nvGrpSpPr>
          <p:grpSpPr>
            <a:xfrm>
              <a:off x="-3316179" y="1231351"/>
              <a:ext cx="294789" cy="318834"/>
              <a:chOff x="14466489" y="1001522"/>
              <a:chExt cx="290627" cy="314333"/>
            </a:xfrm>
          </p:grpSpPr>
          <p:sp>
            <p:nvSpPr>
              <p:cNvPr id="338" name="Rechthoek 337">
                <a:extLst>
                  <a:ext uri="{FF2B5EF4-FFF2-40B4-BE49-F238E27FC236}">
                    <a16:creationId xmlns:a16="http://schemas.microsoft.com/office/drawing/2014/main" id="{2E194055-C727-44EF-BF4A-D0349A8C74A4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39" name="Ovaal 338">
                <a:extLst>
                  <a:ext uri="{FF2B5EF4-FFF2-40B4-BE49-F238E27FC236}">
                    <a16:creationId xmlns:a16="http://schemas.microsoft.com/office/drawing/2014/main" id="{C4E99073-5AB7-4E86-90BE-4181AE212E92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40" name="Vrije vorm: vorm 339">
                <a:extLst>
                  <a:ext uri="{FF2B5EF4-FFF2-40B4-BE49-F238E27FC236}">
                    <a16:creationId xmlns:a16="http://schemas.microsoft.com/office/drawing/2014/main" id="{1A916DEA-867A-49D4-AEF8-F6C95DB0D684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41" name="Rechthoek: afgeronde hoeken 340">
                <a:extLst>
                  <a:ext uri="{FF2B5EF4-FFF2-40B4-BE49-F238E27FC236}">
                    <a16:creationId xmlns:a16="http://schemas.microsoft.com/office/drawing/2014/main" id="{DC3F2595-A0F8-4B51-AE6B-2C12359B374F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342" name="Rechte verbindingslijn 341">
                <a:extLst>
                  <a:ext uri="{FF2B5EF4-FFF2-40B4-BE49-F238E27FC236}">
                    <a16:creationId xmlns:a16="http://schemas.microsoft.com/office/drawing/2014/main" id="{1A752D7E-1E9E-40FD-8FC4-0CF57DED65A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43" name="Rechte verbindingslijn 342">
                <a:extLst>
                  <a:ext uri="{FF2B5EF4-FFF2-40B4-BE49-F238E27FC236}">
                    <a16:creationId xmlns:a16="http://schemas.microsoft.com/office/drawing/2014/main" id="{C9D788CA-0C49-429E-B446-911A8EC56EF8}"/>
                  </a:ext>
                </a:extLst>
              </p:cNvPr>
              <p:cNvCxnSpPr>
                <a:cxnSpLocks/>
                <a:stCxn id="341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293" name="Ovaal 292">
              <a:extLst>
                <a:ext uri="{FF2B5EF4-FFF2-40B4-BE49-F238E27FC236}">
                  <a16:creationId xmlns:a16="http://schemas.microsoft.com/office/drawing/2014/main" id="{FAA2DB27-34A9-4461-8CE1-F3393668D942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94" name="Rechthoek 293">
              <a:extLst>
                <a:ext uri="{FF2B5EF4-FFF2-40B4-BE49-F238E27FC236}">
                  <a16:creationId xmlns:a16="http://schemas.microsoft.com/office/drawing/2014/main" id="{122C5D9A-4B3B-4AEB-BF5A-B4F1A27B8ED5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295" name="Groep 294">
              <a:extLst>
                <a:ext uri="{FF2B5EF4-FFF2-40B4-BE49-F238E27FC236}">
                  <a16:creationId xmlns:a16="http://schemas.microsoft.com/office/drawing/2014/main" id="{9B0EE5F6-E84D-463E-8E69-269733020A23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335" name="Rechthoek 334">
                <a:extLst>
                  <a:ext uri="{FF2B5EF4-FFF2-40B4-BE49-F238E27FC236}">
                    <a16:creationId xmlns:a16="http://schemas.microsoft.com/office/drawing/2014/main" id="{DC9C1B0F-2C04-473D-9BFD-B46F78375441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336" name="Rechte verbindingslijn 335">
                <a:extLst>
                  <a:ext uri="{FF2B5EF4-FFF2-40B4-BE49-F238E27FC236}">
                    <a16:creationId xmlns:a16="http://schemas.microsoft.com/office/drawing/2014/main" id="{23B4BC05-E651-442F-8685-EDC4E9CE9B50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337" name="Gelijkbenige driehoek 336">
                <a:extLst>
                  <a:ext uri="{FF2B5EF4-FFF2-40B4-BE49-F238E27FC236}">
                    <a16:creationId xmlns:a16="http://schemas.microsoft.com/office/drawing/2014/main" id="{50596ABC-9CEA-4BD4-A0C0-885D27A6C0EA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296" name="Ovaal 295">
              <a:extLst>
                <a:ext uri="{FF2B5EF4-FFF2-40B4-BE49-F238E27FC236}">
                  <a16:creationId xmlns:a16="http://schemas.microsoft.com/office/drawing/2014/main" id="{0A8E1E5C-225E-4245-86A5-6BA1394E60F2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97" name="Rechthoek 296">
              <a:extLst>
                <a:ext uri="{FF2B5EF4-FFF2-40B4-BE49-F238E27FC236}">
                  <a16:creationId xmlns:a16="http://schemas.microsoft.com/office/drawing/2014/main" id="{9EC2958C-BDDE-49D3-99A2-3A3BC2A9EC55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image and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‘Send to back’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8" name="Ovaal 297">
              <a:extLst>
                <a:ext uri="{FF2B5EF4-FFF2-40B4-BE49-F238E27FC236}">
                  <a16:creationId xmlns:a16="http://schemas.microsoft.com/office/drawing/2014/main" id="{21F8AEDC-F7FD-4AE1-B9AA-7A8726D1053D}"/>
                </a:ext>
              </a:extLst>
            </p:cNvPr>
            <p:cNvSpPr/>
            <p:nvPr userDrawn="1"/>
          </p:nvSpPr>
          <p:spPr>
            <a:xfrm>
              <a:off x="-3603587" y="374423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299" name="Rechthoek 298">
              <a:extLst>
                <a:ext uri="{FF2B5EF4-FFF2-40B4-BE49-F238E27FC236}">
                  <a16:creationId xmlns:a16="http://schemas.microsoft.com/office/drawing/2014/main" id="{7754C1C1-4937-4A2C-B2EE-548C399AD6FB}"/>
                </a:ext>
              </a:extLst>
            </p:cNvPr>
            <p:cNvSpPr/>
            <p:nvPr userDrawn="1"/>
          </p:nvSpPr>
          <p:spPr>
            <a:xfrm>
              <a:off x="-3319415" y="3744238"/>
              <a:ext cx="2944682" cy="7868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image, go to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image itself with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image frame with the brackets.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300" name="Groep 299">
              <a:extLst>
                <a:ext uri="{FF2B5EF4-FFF2-40B4-BE49-F238E27FC236}">
                  <a16:creationId xmlns:a16="http://schemas.microsoft.com/office/drawing/2014/main" id="{F3495AE0-A7F0-47FB-B95C-08C0A51DE841}"/>
                </a:ext>
              </a:extLst>
            </p:cNvPr>
            <p:cNvGrpSpPr/>
            <p:nvPr userDrawn="1"/>
          </p:nvGrpSpPr>
          <p:grpSpPr>
            <a:xfrm>
              <a:off x="-3447286" y="4645990"/>
              <a:ext cx="622283" cy="612919"/>
              <a:chOff x="12617641" y="3403239"/>
              <a:chExt cx="752963" cy="741634"/>
            </a:xfrm>
          </p:grpSpPr>
          <p:grpSp>
            <p:nvGrpSpPr>
              <p:cNvPr id="319" name="Groep 318">
                <a:extLst>
                  <a:ext uri="{FF2B5EF4-FFF2-40B4-BE49-F238E27FC236}">
                    <a16:creationId xmlns:a16="http://schemas.microsoft.com/office/drawing/2014/main" id="{D50F60CE-3297-49E7-ABB4-980063F3B5CB}"/>
                  </a:ext>
                </a:extLst>
              </p:cNvPr>
              <p:cNvGrpSpPr/>
              <p:nvPr userDrawn="1"/>
            </p:nvGrpSpPr>
            <p:grpSpPr>
              <a:xfrm>
                <a:off x="12771550" y="3403239"/>
                <a:ext cx="467156" cy="448491"/>
                <a:chOff x="12782177" y="3403239"/>
                <a:chExt cx="467156" cy="448491"/>
              </a:xfrm>
            </p:grpSpPr>
            <p:grpSp>
              <p:nvGrpSpPr>
                <p:cNvPr id="322" name="Groep 321">
                  <a:extLst>
                    <a:ext uri="{FF2B5EF4-FFF2-40B4-BE49-F238E27FC236}">
                      <a16:creationId xmlns:a16="http://schemas.microsoft.com/office/drawing/2014/main" id="{C1D69C57-F5E2-4F3C-ABE5-AE97950D7E35}"/>
                    </a:ext>
                  </a:extLst>
                </p:cNvPr>
                <p:cNvGrpSpPr/>
                <p:nvPr userDrawn="1"/>
              </p:nvGrpSpPr>
              <p:grpSpPr>
                <a:xfrm>
                  <a:off x="12782177" y="3403239"/>
                  <a:ext cx="412972" cy="396132"/>
                  <a:chOff x="13554906" y="3320109"/>
                  <a:chExt cx="443912" cy="425811"/>
                </a:xfrm>
              </p:grpSpPr>
              <p:grpSp>
                <p:nvGrpSpPr>
                  <p:cNvPr id="329" name="Groep 328">
                    <a:extLst>
                      <a:ext uri="{FF2B5EF4-FFF2-40B4-BE49-F238E27FC236}">
                        <a16:creationId xmlns:a16="http://schemas.microsoft.com/office/drawing/2014/main" id="{81BBB496-6F0A-47A9-940F-EB56F3FAF47B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2" cy="425811"/>
                    <a:chOff x="12909684" y="1276143"/>
                    <a:chExt cx="443912" cy="425811"/>
                  </a:xfrm>
                </p:grpSpPr>
                <p:sp>
                  <p:nvSpPr>
                    <p:cNvPr id="332" name="Rechthoek 331">
                      <a:extLst>
                        <a:ext uri="{FF2B5EF4-FFF2-40B4-BE49-F238E27FC236}">
                          <a16:creationId xmlns:a16="http://schemas.microsoft.com/office/drawing/2014/main" id="{AED7F291-A1B6-43B7-A93A-B81EA34F309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333" name="Rechthoek 332">
                      <a:extLst>
                        <a:ext uri="{FF2B5EF4-FFF2-40B4-BE49-F238E27FC236}">
                          <a16:creationId xmlns:a16="http://schemas.microsoft.com/office/drawing/2014/main" id="{7F070163-6031-467E-B511-F4ACFB5B3AEB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334" name="Ovaal 333">
                      <a:extLst>
                        <a:ext uri="{FF2B5EF4-FFF2-40B4-BE49-F238E27FC236}">
                          <a16:creationId xmlns:a16="http://schemas.microsoft.com/office/drawing/2014/main" id="{ECC51D0C-2C23-43B7-8AE0-263A15FE4202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330" name="Afbeelding 329">
                    <a:extLst>
                      <a:ext uri="{FF2B5EF4-FFF2-40B4-BE49-F238E27FC236}">
                        <a16:creationId xmlns:a16="http://schemas.microsoft.com/office/drawing/2014/main" id="{042A311B-7301-4695-A5E5-9D3068FFC499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6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7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2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331" name="Afbeelding 330">
                    <a:extLst>
                      <a:ext uri="{FF2B5EF4-FFF2-40B4-BE49-F238E27FC236}">
                        <a16:creationId xmlns:a16="http://schemas.microsoft.com/office/drawing/2014/main" id="{98C485ED-7B4C-40AC-BABB-56F25B278B0A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6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7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53788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23" name="Groep 322">
                  <a:extLst>
                    <a:ext uri="{FF2B5EF4-FFF2-40B4-BE49-F238E27FC236}">
                      <a16:creationId xmlns:a16="http://schemas.microsoft.com/office/drawing/2014/main" id="{3DB3C6DE-8CCA-4730-BD28-0F4BA6491CE3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327" name="Rechthoek 326">
                    <a:extLst>
                      <a:ext uri="{FF2B5EF4-FFF2-40B4-BE49-F238E27FC236}">
                        <a16:creationId xmlns:a16="http://schemas.microsoft.com/office/drawing/2014/main" id="{DD450A06-794A-4567-9499-14AE747AA4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28" name="Rechthoek 327">
                    <a:extLst>
                      <a:ext uri="{FF2B5EF4-FFF2-40B4-BE49-F238E27FC236}">
                        <a16:creationId xmlns:a16="http://schemas.microsoft.com/office/drawing/2014/main" id="{4209604F-8ADF-4D7A-A026-EA1CE4313A2F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324" name="Groep 323">
                  <a:extLst>
                    <a:ext uri="{FF2B5EF4-FFF2-40B4-BE49-F238E27FC236}">
                      <a16:creationId xmlns:a16="http://schemas.microsoft.com/office/drawing/2014/main" id="{52038479-2AFE-4016-8EF5-E10B6D3828FE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325" name="Rechthoek 324">
                    <a:extLst>
                      <a:ext uri="{FF2B5EF4-FFF2-40B4-BE49-F238E27FC236}">
                        <a16:creationId xmlns:a16="http://schemas.microsoft.com/office/drawing/2014/main" id="{424DF616-0098-44D7-9D75-29058FDC0CC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26" name="Rechthoek 325">
                    <a:extLst>
                      <a:ext uri="{FF2B5EF4-FFF2-40B4-BE49-F238E27FC236}">
                        <a16:creationId xmlns:a16="http://schemas.microsoft.com/office/drawing/2014/main" id="{44F15AA7-6533-4A7F-9F51-BC19EC9F8C63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320" name="Rechthoek 319">
                <a:extLst>
                  <a:ext uri="{FF2B5EF4-FFF2-40B4-BE49-F238E27FC236}">
                    <a16:creationId xmlns:a16="http://schemas.microsoft.com/office/drawing/2014/main" id="{13DAE5FF-ACFD-4A79-A531-CB48DA2F1B60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321" name="Gelijkbenige driehoek 320">
                <a:extLst>
                  <a:ext uri="{FF2B5EF4-FFF2-40B4-BE49-F238E27FC236}">
                    <a16:creationId xmlns:a16="http://schemas.microsoft.com/office/drawing/2014/main" id="{CD1B52D2-7B99-411A-B8F8-329500DC1D7A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01" name="Groep 300">
              <a:extLst>
                <a:ext uri="{FF2B5EF4-FFF2-40B4-BE49-F238E27FC236}">
                  <a16:creationId xmlns:a16="http://schemas.microsoft.com/office/drawing/2014/main" id="{A312AE03-50CF-44E7-A389-EDCE854A2E42}"/>
                </a:ext>
              </a:extLst>
            </p:cNvPr>
            <p:cNvGrpSpPr/>
            <p:nvPr userDrawn="1"/>
          </p:nvGrpSpPr>
          <p:grpSpPr>
            <a:xfrm>
              <a:off x="-3314821" y="2981448"/>
              <a:ext cx="1558053" cy="563933"/>
              <a:chOff x="-3314821" y="2981448"/>
              <a:chExt cx="1558053" cy="563933"/>
            </a:xfrm>
          </p:grpSpPr>
          <p:sp>
            <p:nvSpPr>
              <p:cNvPr id="305" name="Rechthoek 304">
                <a:extLst>
                  <a:ext uri="{FF2B5EF4-FFF2-40B4-BE49-F238E27FC236}">
                    <a16:creationId xmlns:a16="http://schemas.microsoft.com/office/drawing/2014/main" id="{FFFB5648-6628-46BD-983F-FA21A33D9F5D}"/>
                  </a:ext>
                </a:extLst>
              </p:cNvPr>
              <p:cNvSpPr/>
              <p:nvPr userDrawn="1"/>
            </p:nvSpPr>
            <p:spPr>
              <a:xfrm>
                <a:off x="-3314821" y="2981448"/>
                <a:ext cx="1558053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06" name="Rechthoek 305">
                <a:extLst>
                  <a:ext uri="{FF2B5EF4-FFF2-40B4-BE49-F238E27FC236}">
                    <a16:creationId xmlns:a16="http://schemas.microsoft.com/office/drawing/2014/main" id="{6645E69A-E87F-4392-A393-4345BB68269F}"/>
                  </a:ext>
                </a:extLst>
              </p:cNvPr>
              <p:cNvSpPr/>
              <p:nvPr userDrawn="1"/>
            </p:nvSpPr>
            <p:spPr>
              <a:xfrm>
                <a:off x="-3304719" y="3235173"/>
                <a:ext cx="15403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07" name="Tekstvak 306">
                <a:extLst>
                  <a:ext uri="{FF2B5EF4-FFF2-40B4-BE49-F238E27FC236}">
                    <a16:creationId xmlns:a16="http://schemas.microsoft.com/office/drawing/2014/main" id="{052A186D-365D-460E-A101-7601FE1AFD4B}"/>
                  </a:ext>
                </a:extLst>
              </p:cNvPr>
              <p:cNvSpPr txBox="1"/>
              <p:nvPr userDrawn="1"/>
            </p:nvSpPr>
            <p:spPr>
              <a:xfrm>
                <a:off x="-3069820" y="3038892"/>
                <a:ext cx="1089248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front</a:t>
                </a:r>
              </a:p>
            </p:txBody>
          </p:sp>
          <p:sp>
            <p:nvSpPr>
              <p:cNvPr id="308" name="Tekstvak 307">
                <a:extLst>
                  <a:ext uri="{FF2B5EF4-FFF2-40B4-BE49-F238E27FC236}">
                    <a16:creationId xmlns:a16="http://schemas.microsoft.com/office/drawing/2014/main" id="{4EFCD482-6C97-4596-869F-9083DEE244EF}"/>
                  </a:ext>
                </a:extLst>
              </p:cNvPr>
              <p:cNvSpPr txBox="1"/>
              <p:nvPr userDrawn="1"/>
            </p:nvSpPr>
            <p:spPr>
              <a:xfrm>
                <a:off x="-3069820" y="3295269"/>
                <a:ext cx="1098515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back</a:t>
                </a:r>
              </a:p>
            </p:txBody>
          </p:sp>
          <p:sp>
            <p:nvSpPr>
              <p:cNvPr id="309" name="Vrije vorm: vorm 308">
                <a:extLst>
                  <a:ext uri="{FF2B5EF4-FFF2-40B4-BE49-F238E27FC236}">
                    <a16:creationId xmlns:a16="http://schemas.microsoft.com/office/drawing/2014/main" id="{F7244652-BA0E-4C1F-960F-17382B4AEB82}"/>
                  </a:ext>
                </a:extLst>
              </p:cNvPr>
              <p:cNvSpPr/>
              <p:nvPr userDrawn="1"/>
            </p:nvSpPr>
            <p:spPr>
              <a:xfrm>
                <a:off x="-2051274" y="3365381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10" name="Gelijkbenige driehoek 309">
                <a:extLst>
                  <a:ext uri="{FF2B5EF4-FFF2-40B4-BE49-F238E27FC236}">
                    <a16:creationId xmlns:a16="http://schemas.microsoft.com/office/drawing/2014/main" id="{4BEF50A8-C509-4C05-8F2C-B0969D8D9001}"/>
                  </a:ext>
                </a:extLst>
              </p:cNvPr>
              <p:cNvSpPr/>
              <p:nvPr userDrawn="1"/>
            </p:nvSpPr>
            <p:spPr>
              <a:xfrm rot="5400000">
                <a:off x="-1900674" y="3332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11" name="Groep 310">
                <a:extLst>
                  <a:ext uri="{FF2B5EF4-FFF2-40B4-BE49-F238E27FC236}">
                    <a16:creationId xmlns:a16="http://schemas.microsoft.com/office/drawing/2014/main" id="{80AC46A5-9C37-4CDA-8157-3B151A7C7A40}"/>
                  </a:ext>
                </a:extLst>
              </p:cNvPr>
              <p:cNvGrpSpPr/>
              <p:nvPr userDrawn="1"/>
            </p:nvGrpSpPr>
            <p:grpSpPr>
              <a:xfrm>
                <a:off x="-3257052" y="3032066"/>
                <a:ext cx="182309" cy="163794"/>
                <a:chOff x="12832541" y="3162395"/>
                <a:chExt cx="219532" cy="197236"/>
              </a:xfrm>
            </p:grpSpPr>
            <p:sp>
              <p:nvSpPr>
                <p:cNvPr id="316" name="Rechthoek 315">
                  <a:extLst>
                    <a:ext uri="{FF2B5EF4-FFF2-40B4-BE49-F238E27FC236}">
                      <a16:creationId xmlns:a16="http://schemas.microsoft.com/office/drawing/2014/main" id="{5F2D1E7A-4954-464B-A387-057ECCF51762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17" name="Rechthoek 316">
                  <a:extLst>
                    <a:ext uri="{FF2B5EF4-FFF2-40B4-BE49-F238E27FC236}">
                      <a16:creationId xmlns:a16="http://schemas.microsoft.com/office/drawing/2014/main" id="{9CA5B2F9-D29F-4C4F-A13E-908F9CDB1D44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18" name="Rechthoek 317">
                  <a:extLst>
                    <a:ext uri="{FF2B5EF4-FFF2-40B4-BE49-F238E27FC236}">
                      <a16:creationId xmlns:a16="http://schemas.microsoft.com/office/drawing/2014/main" id="{0015967E-D1FD-460F-9C7F-05D582366FA9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12" name="Groep 311">
                <a:extLst>
                  <a:ext uri="{FF2B5EF4-FFF2-40B4-BE49-F238E27FC236}">
                    <a16:creationId xmlns:a16="http://schemas.microsoft.com/office/drawing/2014/main" id="{361503DA-2FC1-4EB3-BC1C-08D24375ACD5}"/>
                  </a:ext>
                </a:extLst>
              </p:cNvPr>
              <p:cNvGrpSpPr/>
              <p:nvPr userDrawn="1"/>
            </p:nvGrpSpPr>
            <p:grpSpPr>
              <a:xfrm>
                <a:off x="-3257053" y="3276580"/>
                <a:ext cx="182309" cy="163794"/>
                <a:chOff x="12832541" y="3162395"/>
                <a:chExt cx="219532" cy="197236"/>
              </a:xfrm>
            </p:grpSpPr>
            <p:sp>
              <p:nvSpPr>
                <p:cNvPr id="313" name="Rechthoek 312">
                  <a:extLst>
                    <a:ext uri="{FF2B5EF4-FFF2-40B4-BE49-F238E27FC236}">
                      <a16:creationId xmlns:a16="http://schemas.microsoft.com/office/drawing/2014/main" id="{DA11735B-AB73-493F-A10E-3CC90954303B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14" name="Rechthoek 313">
                  <a:extLst>
                    <a:ext uri="{FF2B5EF4-FFF2-40B4-BE49-F238E27FC236}">
                      <a16:creationId xmlns:a16="http://schemas.microsoft.com/office/drawing/2014/main" id="{5AA33621-8A61-4CDC-B5A6-910F6658753A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15" name="Rechthoek 314">
                  <a:extLst>
                    <a:ext uri="{FF2B5EF4-FFF2-40B4-BE49-F238E27FC236}">
                      <a16:creationId xmlns:a16="http://schemas.microsoft.com/office/drawing/2014/main" id="{304D7092-D3FD-4B95-9A50-011302703395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302" name="ICOON_info">
              <a:extLst>
                <a:ext uri="{FF2B5EF4-FFF2-40B4-BE49-F238E27FC236}">
                  <a16:creationId xmlns:a16="http://schemas.microsoft.com/office/drawing/2014/main" id="{6E85A7FC-F624-4936-BFAA-8490218CD95D}"/>
                </a:ext>
              </a:extLst>
            </p:cNvPr>
            <p:cNvGrpSpPr/>
            <p:nvPr userDrawn="1"/>
          </p:nvGrpSpPr>
          <p:grpSpPr>
            <a:xfrm>
              <a:off x="-376736" y="5307660"/>
              <a:ext cx="283685" cy="283685"/>
              <a:chOff x="-510741" y="5913713"/>
              <a:chExt cx="267555" cy="267555"/>
            </a:xfrm>
          </p:grpSpPr>
          <p:sp>
            <p:nvSpPr>
              <p:cNvPr id="303" name="Ovaal 302">
                <a:extLst>
                  <a:ext uri="{FF2B5EF4-FFF2-40B4-BE49-F238E27FC236}">
                    <a16:creationId xmlns:a16="http://schemas.microsoft.com/office/drawing/2014/main" id="{56167993-97F1-4DAE-AEA3-1156D722C9EA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04" name="Graphic 163" descr="Informatie">
                <a:extLst>
                  <a:ext uri="{FF2B5EF4-FFF2-40B4-BE49-F238E27FC236}">
                    <a16:creationId xmlns:a16="http://schemas.microsoft.com/office/drawing/2014/main" id="{5A095DF5-41E9-4D44-934F-7BF8EE09297B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208" name="INSTRUCTION">
            <a:extLst>
              <a:ext uri="{FF2B5EF4-FFF2-40B4-BE49-F238E27FC236}">
                <a16:creationId xmlns:a16="http://schemas.microsoft.com/office/drawing/2014/main" id="{10EBE94C-F7FF-4DEE-B887-1DEC74819A31}"/>
              </a:ext>
            </a:extLst>
          </p:cNvPr>
          <p:cNvGrpSpPr/>
          <p:nvPr userDrawn="1"/>
        </p:nvGrpSpPr>
        <p:grpSpPr>
          <a:xfrm>
            <a:off x="5846" y="7033211"/>
            <a:ext cx="3727954" cy="1577390"/>
            <a:chOff x="5846" y="7033211"/>
            <a:chExt cx="3727954" cy="1577390"/>
          </a:xfrm>
        </p:grpSpPr>
        <p:sp>
          <p:nvSpPr>
            <p:cNvPr id="209" name="Rechthoek 208">
              <a:extLst>
                <a:ext uri="{FF2B5EF4-FFF2-40B4-BE49-F238E27FC236}">
                  <a16:creationId xmlns:a16="http://schemas.microsoft.com/office/drawing/2014/main" id="{14AEF491-8E75-46CA-9A7A-8C2B9B6C49BF}"/>
                </a:ext>
              </a:extLst>
            </p:cNvPr>
            <p:cNvSpPr/>
            <p:nvPr userDrawn="1"/>
          </p:nvSpPr>
          <p:spPr>
            <a:xfrm>
              <a:off x="5846" y="7033211"/>
              <a:ext cx="3727954" cy="15773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Footer, slide number</a:t>
              </a:r>
              <a:b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date</a:t>
              </a:r>
            </a:p>
          </p:txBody>
        </p:sp>
        <p:sp>
          <p:nvSpPr>
            <p:cNvPr id="210" name="Ovaal 209">
              <a:extLst>
                <a:ext uri="{FF2B5EF4-FFF2-40B4-BE49-F238E27FC236}">
                  <a16:creationId xmlns:a16="http://schemas.microsoft.com/office/drawing/2014/main" id="{50E8CFCD-A56A-4E6B-9B83-71BE5CE6C539}"/>
                </a:ext>
              </a:extLst>
            </p:cNvPr>
            <p:cNvSpPr/>
            <p:nvPr userDrawn="1"/>
          </p:nvSpPr>
          <p:spPr>
            <a:xfrm>
              <a:off x="188424" y="76785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11" name="Rechthoek 210">
              <a:extLst>
                <a:ext uri="{FF2B5EF4-FFF2-40B4-BE49-F238E27FC236}">
                  <a16:creationId xmlns:a16="http://schemas.microsoft.com/office/drawing/2014/main" id="{2EC58AAD-44C2-4175-B6AA-DCBD060DB08F}"/>
                </a:ext>
              </a:extLst>
            </p:cNvPr>
            <p:cNvSpPr/>
            <p:nvPr userDrawn="1"/>
          </p:nvSpPr>
          <p:spPr>
            <a:xfrm>
              <a:off x="472596" y="7678534"/>
              <a:ext cx="2322719" cy="31672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‘Header &amp; Footer’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212" name="Ovaal 211">
              <a:extLst>
                <a:ext uri="{FF2B5EF4-FFF2-40B4-BE49-F238E27FC236}">
                  <a16:creationId xmlns:a16="http://schemas.microsoft.com/office/drawing/2014/main" id="{3D7179BB-2C10-48E9-BA01-22E8FB177D1E}"/>
                </a:ext>
              </a:extLst>
            </p:cNvPr>
            <p:cNvSpPr/>
            <p:nvPr userDrawn="1"/>
          </p:nvSpPr>
          <p:spPr>
            <a:xfrm>
              <a:off x="188424" y="810886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13" name="Rechthoek 212">
              <a:extLst>
                <a:ext uri="{FF2B5EF4-FFF2-40B4-BE49-F238E27FC236}">
                  <a16:creationId xmlns:a16="http://schemas.microsoft.com/office/drawing/2014/main" id="{5A02C5C7-C094-4B46-AFCF-2B1BD8B1AD72}"/>
                </a:ext>
              </a:extLst>
            </p:cNvPr>
            <p:cNvSpPr/>
            <p:nvPr userDrawn="1"/>
          </p:nvSpPr>
          <p:spPr>
            <a:xfrm>
              <a:off x="472596" y="8108870"/>
              <a:ext cx="2322719" cy="3809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‘Apply to All’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apply the changes to every slide.</a:t>
              </a:r>
            </a:p>
          </p:txBody>
        </p:sp>
        <p:grpSp>
          <p:nvGrpSpPr>
            <p:cNvPr id="214" name="Groep 213">
              <a:extLst>
                <a:ext uri="{FF2B5EF4-FFF2-40B4-BE49-F238E27FC236}">
                  <a16:creationId xmlns:a16="http://schemas.microsoft.com/office/drawing/2014/main" id="{063C8C9D-5CF2-47BB-9AA4-96CDDF088839}"/>
                </a:ext>
              </a:extLst>
            </p:cNvPr>
            <p:cNvGrpSpPr/>
            <p:nvPr userDrawn="1"/>
          </p:nvGrpSpPr>
          <p:grpSpPr>
            <a:xfrm>
              <a:off x="2939884" y="7739834"/>
              <a:ext cx="681133" cy="750023"/>
              <a:chOff x="-910573" y="4987990"/>
              <a:chExt cx="681133" cy="750023"/>
            </a:xfrm>
          </p:grpSpPr>
          <p:grpSp>
            <p:nvGrpSpPr>
              <p:cNvPr id="215" name="Groep 214">
                <a:extLst>
                  <a:ext uri="{FF2B5EF4-FFF2-40B4-BE49-F238E27FC236}">
                    <a16:creationId xmlns:a16="http://schemas.microsoft.com/office/drawing/2014/main" id="{97D75961-9DD9-45A1-AF71-935F7FDA264B}"/>
                  </a:ext>
                </a:extLst>
              </p:cNvPr>
              <p:cNvGrpSpPr/>
              <p:nvPr userDrawn="1"/>
            </p:nvGrpSpPr>
            <p:grpSpPr>
              <a:xfrm>
                <a:off x="-713542" y="4987990"/>
                <a:ext cx="287071" cy="379107"/>
                <a:chOff x="-4050578" y="288410"/>
                <a:chExt cx="322125" cy="379107"/>
              </a:xfrm>
            </p:grpSpPr>
            <p:sp>
              <p:nvSpPr>
                <p:cNvPr id="217" name="Rechthoek met één afgeknipte en afgeronde hoek 47">
                  <a:extLst>
                    <a:ext uri="{FF2B5EF4-FFF2-40B4-BE49-F238E27FC236}">
                      <a16:creationId xmlns:a16="http://schemas.microsoft.com/office/drawing/2014/main" id="{2ADBAA5C-45B2-4764-9EAA-FEE1C2F2F85D}"/>
                    </a:ext>
                  </a:extLst>
                </p:cNvPr>
                <p:cNvSpPr/>
                <p:nvPr userDrawn="1"/>
              </p:nvSpPr>
              <p:spPr>
                <a:xfrm>
                  <a:off x="-4050578" y="288410"/>
                  <a:ext cx="322125" cy="379107"/>
                </a:xfrm>
                <a:prstGeom prst="snipRoundRect">
                  <a:avLst>
                    <a:gd name="adj1" fmla="val 0"/>
                    <a:gd name="adj2" fmla="val 33753"/>
                  </a:avLst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18" name="Rechthoekige driehoek 217">
                  <a:extLst>
                    <a:ext uri="{FF2B5EF4-FFF2-40B4-BE49-F238E27FC236}">
                      <a16:creationId xmlns:a16="http://schemas.microsoft.com/office/drawing/2014/main" id="{816F788D-8F58-4469-90EB-B7EC7C0E83DD}"/>
                    </a:ext>
                  </a:extLst>
                </p:cNvPr>
                <p:cNvSpPr/>
                <p:nvPr userDrawn="1"/>
              </p:nvSpPr>
              <p:spPr>
                <a:xfrm>
                  <a:off x="-3833537" y="291656"/>
                  <a:ext cx="103133" cy="93757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19" name="Rechthoek 218">
                  <a:extLst>
                    <a:ext uri="{FF2B5EF4-FFF2-40B4-BE49-F238E27FC236}">
                      <a16:creationId xmlns:a16="http://schemas.microsoft.com/office/drawing/2014/main" id="{B09FDD54-DC09-4125-9CC8-46FEB7A444B4}"/>
                    </a:ext>
                  </a:extLst>
                </p:cNvPr>
                <p:cNvSpPr/>
                <p:nvPr userDrawn="1"/>
              </p:nvSpPr>
              <p:spPr>
                <a:xfrm>
                  <a:off x="-4013673" y="314848"/>
                  <a:ext cx="140930" cy="70565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20" name="Rechthoek 219">
                  <a:extLst>
                    <a:ext uri="{FF2B5EF4-FFF2-40B4-BE49-F238E27FC236}">
                      <a16:creationId xmlns:a16="http://schemas.microsoft.com/office/drawing/2014/main" id="{3813FA1A-B58E-4E50-985A-C845AFB71660}"/>
                    </a:ext>
                  </a:extLst>
                </p:cNvPr>
                <p:cNvSpPr/>
                <p:nvPr userDrawn="1"/>
              </p:nvSpPr>
              <p:spPr>
                <a:xfrm>
                  <a:off x="-4020379" y="586428"/>
                  <a:ext cx="261727" cy="61406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lvl="0" indent="0" algn="ctr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216" name="Rechthoek 215">
                <a:extLst>
                  <a:ext uri="{FF2B5EF4-FFF2-40B4-BE49-F238E27FC236}">
                    <a16:creationId xmlns:a16="http://schemas.microsoft.com/office/drawing/2014/main" id="{BD259701-190C-4A51-A697-D3309F828175}"/>
                  </a:ext>
                </a:extLst>
              </p:cNvPr>
              <p:cNvSpPr/>
              <p:nvPr userDrawn="1"/>
            </p:nvSpPr>
            <p:spPr>
              <a:xfrm>
                <a:off x="-910573" y="5352063"/>
                <a:ext cx="681133" cy="3859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Header &amp; Footer</a:t>
                </a:r>
              </a:p>
            </p:txBody>
          </p:sp>
        </p:grpSp>
      </p:grpSp>
      <p:sp>
        <p:nvSpPr>
          <p:cNvPr id="88" name="INFO">
            <a:extLst>
              <a:ext uri="{FF2B5EF4-FFF2-40B4-BE49-F238E27FC236}">
                <a16:creationId xmlns:a16="http://schemas.microsoft.com/office/drawing/2014/main" id="{8D3ABCD5-39BE-458B-B7CF-6498BB983A72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TEXT + IMAGE (S)</a:t>
            </a:r>
          </a:p>
        </p:txBody>
      </p:sp>
      <p:grpSp>
        <p:nvGrpSpPr>
          <p:cNvPr id="84" name="HAAK LIJN">
            <a:extLst>
              <a:ext uri="{FF2B5EF4-FFF2-40B4-BE49-F238E27FC236}">
                <a16:creationId xmlns:a16="http://schemas.microsoft.com/office/drawing/2014/main" id="{7B3A422F-40A5-40FC-90E9-6577B2129FD0}"/>
              </a:ext>
            </a:extLst>
          </p:cNvPr>
          <p:cNvGrpSpPr/>
          <p:nvPr userDrawn="1"/>
        </p:nvGrpSpPr>
        <p:grpSpPr>
          <a:xfrm>
            <a:off x="540812" y="0"/>
            <a:ext cx="76800" cy="6858000"/>
            <a:chOff x="578912" y="0"/>
            <a:chExt cx="76800" cy="6858000"/>
          </a:xfrm>
        </p:grpSpPr>
        <p:cxnSp>
          <p:nvCxnSpPr>
            <p:cNvPr id="85" name="LIJN">
              <a:extLst>
                <a:ext uri="{FF2B5EF4-FFF2-40B4-BE49-F238E27FC236}">
                  <a16:creationId xmlns:a16="http://schemas.microsoft.com/office/drawing/2014/main" id="{A43FC868-B301-46F5-8820-A419C16D2B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900113"/>
              <a:ext cx="0" cy="5957887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6" name="Graphic 85">
              <a:extLst>
                <a:ext uri="{FF2B5EF4-FFF2-40B4-BE49-F238E27FC236}">
                  <a16:creationId xmlns:a16="http://schemas.microsoft.com/office/drawing/2014/main" id="{1E137A15-B402-4904-96E2-F20F4DD225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8912" y="652464"/>
              <a:ext cx="76800" cy="201600"/>
            </a:xfrm>
            <a:prstGeom prst="rect">
              <a:avLst/>
            </a:prstGeom>
          </p:spPr>
        </p:pic>
        <p:cxnSp>
          <p:nvCxnSpPr>
            <p:cNvPr id="87" name="LIJN">
              <a:extLst>
                <a:ext uri="{FF2B5EF4-FFF2-40B4-BE49-F238E27FC236}">
                  <a16:creationId xmlns:a16="http://schemas.microsoft.com/office/drawing/2014/main" id="{12474518-C7B4-4E57-AD5D-304FB97FE4A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0"/>
              <a:ext cx="0" cy="595314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1" name="Tijdelijke aanduiding voor afbeelding 8">
            <a:extLst>
              <a:ext uri="{FF2B5EF4-FFF2-40B4-BE49-F238E27FC236}">
                <a16:creationId xmlns:a16="http://schemas.microsoft.com/office/drawing/2014/main" id="{5CFE7F97-2109-4DE1-997E-438DDA5BA46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65687" y="1434"/>
            <a:ext cx="3426313" cy="68565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an image.</a:t>
            </a:r>
          </a:p>
        </p:txBody>
      </p:sp>
      <p:sp>
        <p:nvSpPr>
          <p:cNvPr id="200" name="Logo">
            <a:extLst>
              <a:ext uri="{FF2B5EF4-FFF2-40B4-BE49-F238E27FC236}">
                <a16:creationId xmlns:a16="http://schemas.microsoft.com/office/drawing/2014/main" id="{CF022E84-EA7B-4026-848E-672D4DD41118}"/>
              </a:ext>
            </a:extLst>
          </p:cNvPr>
          <p:cNvSpPr>
            <a:spLocks noGrp="1"/>
          </p:cNvSpPr>
          <p:nvPr>
            <p:ph type="body" orient="vert" idx="15" hasCustomPrompt="1"/>
          </p:nvPr>
        </p:nvSpPr>
        <p:spPr>
          <a:xfrm>
            <a:off x="10549612" y="6480355"/>
            <a:ext cx="1060019" cy="185413"/>
          </a:xfrm>
          <a:blipFill>
            <a:blip r:embed="rId8"/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0" i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15" name="Tekst">
            <a:extLst>
              <a:ext uri="{FF2B5EF4-FFF2-40B4-BE49-F238E27FC236}">
                <a16:creationId xmlns:a16="http://schemas.microsoft.com/office/drawing/2014/main" id="{9FDA7449-64DA-4D83-8198-E1195E045EAA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777232" y="563700"/>
            <a:ext cx="8544332" cy="5730594"/>
          </a:xfrm>
          <a:gradFill>
            <a:gsLst>
              <a:gs pos="75000">
                <a:schemeClr val="bg1"/>
              </a:gs>
              <a:gs pos="100000">
                <a:schemeClr val="bg1">
                  <a:alpha val="75000"/>
                </a:schemeClr>
              </a:gs>
            </a:gsLst>
            <a:lin ang="0" scaled="1"/>
          </a:gradFill>
        </p:spPr>
        <p:txBody>
          <a:bodyPr vert="horz" lIns="0" tIns="1296000" rIns="216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Bullet</a:t>
            </a:r>
          </a:p>
          <a:p>
            <a:pPr lvl="1"/>
            <a:r>
              <a:rPr lang="en-GB" dirty="0"/>
              <a:t>Sub-bullet</a:t>
            </a:r>
          </a:p>
          <a:p>
            <a:pPr lvl="2"/>
            <a:r>
              <a:rPr lang="en-GB" dirty="0"/>
              <a:t>Default text</a:t>
            </a:r>
          </a:p>
          <a:p>
            <a:pPr lvl="3"/>
            <a:r>
              <a:rPr lang="en-GB" dirty="0"/>
              <a:t>header</a:t>
            </a:r>
          </a:p>
          <a:p>
            <a:pPr lvl="4"/>
            <a:r>
              <a:rPr lang="en-GB" dirty="0"/>
              <a:t>Numerical bullet</a:t>
            </a:r>
          </a:p>
          <a:p>
            <a:pPr lvl="5"/>
            <a:r>
              <a:rPr lang="en-GB" dirty="0"/>
              <a:t>Bullet</a:t>
            </a:r>
          </a:p>
          <a:p>
            <a:pPr lvl="6"/>
            <a:r>
              <a:rPr lang="en-GB" dirty="0"/>
              <a:t>Sub-bullet</a:t>
            </a:r>
          </a:p>
          <a:p>
            <a:pPr lvl="7"/>
            <a:r>
              <a:rPr lang="en-GB" dirty="0"/>
              <a:t>Default text</a:t>
            </a:r>
          </a:p>
          <a:p>
            <a:pPr lvl="8"/>
            <a:r>
              <a:rPr lang="en-GB" dirty="0"/>
              <a:t>header</a:t>
            </a:r>
          </a:p>
          <a:p>
            <a:pPr lvl="8"/>
            <a:endParaRPr lang="en-GB" dirty="0"/>
          </a:p>
        </p:txBody>
      </p:sp>
      <p:sp>
        <p:nvSpPr>
          <p:cNvPr id="3" name="Dianummer">
            <a:extLst>
              <a:ext uri="{FF2B5EF4-FFF2-40B4-BE49-F238E27FC236}">
                <a16:creationId xmlns:a16="http://schemas.microsoft.com/office/drawing/2014/main" id="{ED12B838-4EBF-44B3-96A3-36FE4C10687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C93C5F-DB18-4797-88B9-B8B0D60519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um" hidden="1">
            <a:extLst>
              <a:ext uri="{FF2B5EF4-FFF2-40B4-BE49-F238E27FC236}">
                <a16:creationId xmlns:a16="http://schemas.microsoft.com/office/drawing/2014/main" id="{346F6343-BF0C-45C5-8131-6B001C7D364F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Voettekst">
            <a:extLst>
              <a:ext uri="{FF2B5EF4-FFF2-40B4-BE49-F238E27FC236}">
                <a16:creationId xmlns:a16="http://schemas.microsoft.com/office/drawing/2014/main" id="{85E5B63B-737B-4ED0-9D1C-6EF631E4C58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4" name="Ondertitel">
            <a:extLst>
              <a:ext uri="{FF2B5EF4-FFF2-40B4-BE49-F238E27FC236}">
                <a16:creationId xmlns:a16="http://schemas.microsoft.com/office/drawing/2014/main" id="{45D054C6-955F-4524-B419-8433FE6D93D0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3" y="924516"/>
            <a:ext cx="8369849" cy="349200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Second light subtitle</a:t>
            </a:r>
            <a:endParaRPr lang="en-GB" dirty="0"/>
          </a:p>
        </p:txBody>
      </p:sp>
      <p:sp>
        <p:nvSpPr>
          <p:cNvPr id="4" name="Titel">
            <a:extLst>
              <a:ext uri="{FF2B5EF4-FFF2-40B4-BE49-F238E27FC236}">
                <a16:creationId xmlns:a16="http://schemas.microsoft.com/office/drawing/2014/main" id="{EBFCA198-B405-434C-BDB0-38D5BBFCB9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5" y="619124"/>
            <a:ext cx="8369848" cy="268289"/>
          </a:xfrm>
        </p:spPr>
        <p:txBody>
          <a:bodyPr/>
          <a:lstStyle/>
          <a:p>
            <a:r>
              <a:rPr lang="en-GB" dirty="0"/>
              <a:t>First bold title</a:t>
            </a:r>
          </a:p>
        </p:txBody>
      </p:sp>
    </p:spTree>
    <p:extLst>
      <p:ext uri="{BB962C8B-B14F-4D97-AF65-F5344CB8AC3E}">
        <p14:creationId xmlns:p14="http://schemas.microsoft.com/office/powerpoint/2010/main" val="1537359989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 (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4" name="INSTRUCTION">
            <a:extLst>
              <a:ext uri="{FF2B5EF4-FFF2-40B4-BE49-F238E27FC236}">
                <a16:creationId xmlns:a16="http://schemas.microsoft.com/office/drawing/2014/main" id="{A8FC69F3-4BB8-44AD-98B0-A4E2A530B580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355" name="Rechthoek 354">
              <a:extLst>
                <a:ext uri="{FF2B5EF4-FFF2-40B4-BE49-F238E27FC236}">
                  <a16:creationId xmlns:a16="http://schemas.microsoft.com/office/drawing/2014/main" id="{52F4FC06-2BCA-4D29-B186-BA91BFEA335B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356" name="Ovaal 355">
              <a:extLst>
                <a:ext uri="{FF2B5EF4-FFF2-40B4-BE49-F238E27FC236}">
                  <a16:creationId xmlns:a16="http://schemas.microsoft.com/office/drawing/2014/main" id="{759851F3-1EE9-459C-BC92-C7DD8EABA156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57" name="Rechthoek 356">
              <a:extLst>
                <a:ext uri="{FF2B5EF4-FFF2-40B4-BE49-F238E27FC236}">
                  <a16:creationId xmlns:a16="http://schemas.microsoft.com/office/drawing/2014/main" id="{E3E5B83B-1533-4A15-8A30-455BBA68A07D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9388" marR="0" lvl="0" indent="-179388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71A4C3"/>
                </a:buClr>
                <a:buSzPct val="100000"/>
                <a:buFontTx/>
                <a:buBlip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</a:buBlip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Bullet</a:t>
              </a:r>
            </a:p>
          </p:txBody>
        </p:sp>
        <p:sp>
          <p:nvSpPr>
            <p:cNvPr id="358" name="Ovaal 357">
              <a:extLst>
                <a:ext uri="{FF2B5EF4-FFF2-40B4-BE49-F238E27FC236}">
                  <a16:creationId xmlns:a16="http://schemas.microsoft.com/office/drawing/2014/main" id="{55C329FA-6007-4BBF-9D56-0599BE1E3A12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359" name="Rechthoek 358">
              <a:extLst>
                <a:ext uri="{FF2B5EF4-FFF2-40B4-BE49-F238E27FC236}">
                  <a16:creationId xmlns:a16="http://schemas.microsoft.com/office/drawing/2014/main" id="{2BC70CFC-9068-4894-81CC-4A7DE4731A21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360" name="Rechthoek 359">
              <a:extLst>
                <a:ext uri="{FF2B5EF4-FFF2-40B4-BE49-F238E27FC236}">
                  <a16:creationId xmlns:a16="http://schemas.microsoft.com/office/drawing/2014/main" id="{9B235BD8-2394-49C2-ADA1-49A2A84A8597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1" indent="-180975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71A4C3"/>
                </a:buClr>
                <a:buSzPct val="100000"/>
                <a:buFontTx/>
                <a:buBlip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Sub-bullet</a:t>
              </a:r>
            </a:p>
          </p:txBody>
        </p:sp>
        <p:sp>
          <p:nvSpPr>
            <p:cNvPr id="361" name="Ovaal 360">
              <a:extLst>
                <a:ext uri="{FF2B5EF4-FFF2-40B4-BE49-F238E27FC236}">
                  <a16:creationId xmlns:a16="http://schemas.microsoft.com/office/drawing/2014/main" id="{59C657A8-72B8-48AF-AE33-C0A0F37B2FD1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62" name="Rechthoek 361">
              <a:extLst>
                <a:ext uri="{FF2B5EF4-FFF2-40B4-BE49-F238E27FC236}">
                  <a16:creationId xmlns:a16="http://schemas.microsoft.com/office/drawing/2014/main" id="{C7524AD5-A81E-48F0-A4E4-DC365B6AC967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2" indent="0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0070C0"/>
                </a:buClr>
                <a:buSzPct val="85000"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Default text</a:t>
              </a:r>
            </a:p>
          </p:txBody>
        </p:sp>
        <p:sp>
          <p:nvSpPr>
            <p:cNvPr id="363" name="Ovaal 362">
              <a:extLst>
                <a:ext uri="{FF2B5EF4-FFF2-40B4-BE49-F238E27FC236}">
                  <a16:creationId xmlns:a16="http://schemas.microsoft.com/office/drawing/2014/main" id="{98289502-6EFD-44B1-9376-FB641C72C3FC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364" name="Rechthoek 363">
              <a:extLst>
                <a:ext uri="{FF2B5EF4-FFF2-40B4-BE49-F238E27FC236}">
                  <a16:creationId xmlns:a16="http://schemas.microsoft.com/office/drawing/2014/main" id="{D3EB4CBA-FC8C-435E-AD43-3B5FF1DCD68D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3" indent="0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30" normalizeH="0" baseline="0" noProof="0" dirty="0">
                  <a:ln>
                    <a:noFill/>
                  </a:ln>
                  <a:solidFill>
                    <a:srgbClr val="71A4C3"/>
                  </a:solidFill>
                  <a:effectLst/>
                  <a:uLnTx/>
                  <a:uFillTx/>
                  <a:latin typeface="Segoe UI"/>
                  <a:ea typeface="+mn-ea"/>
                  <a:cs typeface="Calibri" panose="020F0502020204030204" pitchFamily="34" charset="0"/>
                </a:rPr>
                <a:t>header</a:t>
              </a:r>
            </a:p>
          </p:txBody>
        </p:sp>
        <p:sp>
          <p:nvSpPr>
            <p:cNvPr id="365" name="Ovaal 364">
              <a:extLst>
                <a:ext uri="{FF2B5EF4-FFF2-40B4-BE49-F238E27FC236}">
                  <a16:creationId xmlns:a16="http://schemas.microsoft.com/office/drawing/2014/main" id="{8FB952D9-27D3-4C60-8CF0-ABDF3F0FC91C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366" name="Rechthoek 365">
              <a:extLst>
                <a:ext uri="{FF2B5EF4-FFF2-40B4-BE49-F238E27FC236}">
                  <a16:creationId xmlns:a16="http://schemas.microsoft.com/office/drawing/2014/main" id="{09D34AEF-5DAA-4A59-BBC5-CA9F40AB0806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4" indent="-182563" algn="l" defTabSz="719138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>
                  <a:prstClr val="black"/>
                </a:buClr>
                <a:buSzTx/>
                <a:buFont typeface="+mj-lt"/>
                <a:buAutoNum type="arabicPeriod"/>
                <a:tabLst>
                  <a:tab pos="274638" algn="l"/>
                </a:tabLst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Numerical bullet</a:t>
              </a:r>
            </a:p>
          </p:txBody>
        </p:sp>
        <p:sp>
          <p:nvSpPr>
            <p:cNvPr id="367" name="Ovaal 366">
              <a:extLst>
                <a:ext uri="{FF2B5EF4-FFF2-40B4-BE49-F238E27FC236}">
                  <a16:creationId xmlns:a16="http://schemas.microsoft.com/office/drawing/2014/main" id="{AA7275C3-1344-4E1C-BE23-54E999E6DE30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368" name="Rechthoek 367">
              <a:extLst>
                <a:ext uri="{FF2B5EF4-FFF2-40B4-BE49-F238E27FC236}">
                  <a16:creationId xmlns:a16="http://schemas.microsoft.com/office/drawing/2014/main" id="{A6D54797-0542-4F42-9DF5-88AA02D51A8E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6" indent="-180975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Blip>
                  <a:blip r:embed="rId4">
                    <a:extLst>
                      <a:ext uri="{96DAC541-7B7A-43D3-8B79-37D633B846F1}">
                        <asvg:svgBlip xmlns:asvg="http://schemas.microsoft.com/office/drawing/2016/SVG/main" r:embed="rId5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Sub-bullet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9" name="Ovaal 368">
              <a:extLst>
                <a:ext uri="{FF2B5EF4-FFF2-40B4-BE49-F238E27FC236}">
                  <a16:creationId xmlns:a16="http://schemas.microsoft.com/office/drawing/2014/main" id="{7B1A8237-7367-45C9-BCF5-CA3CAD515F5B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370" name="Rechthoek 369">
              <a:extLst>
                <a:ext uri="{FF2B5EF4-FFF2-40B4-BE49-F238E27FC236}">
                  <a16:creationId xmlns:a16="http://schemas.microsoft.com/office/drawing/2014/main" id="{24FAC07C-AE9D-4F74-8517-339A2B8EB58F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7" indent="0" algn="l" defTabSz="914400" rtl="0" eaLnBrk="1" fontAlgn="auto" latinLnBrk="0" hangingPunct="1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Default text</a:t>
              </a:r>
            </a:p>
          </p:txBody>
        </p:sp>
        <p:sp>
          <p:nvSpPr>
            <p:cNvPr id="371" name="Ovaal 370">
              <a:extLst>
                <a:ext uri="{FF2B5EF4-FFF2-40B4-BE49-F238E27FC236}">
                  <a16:creationId xmlns:a16="http://schemas.microsoft.com/office/drawing/2014/main" id="{4EF59F50-2F30-4F33-BA2F-A360C91C307B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372" name="Rechthoek 371">
              <a:extLst>
                <a:ext uri="{FF2B5EF4-FFF2-40B4-BE49-F238E27FC236}">
                  <a16:creationId xmlns:a16="http://schemas.microsoft.com/office/drawing/2014/main" id="{0FB7FDC1-CDD6-4E7A-960D-0729DCDB2E3A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8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all" spc="0" normalizeH="0" baseline="0" noProof="0" dirty="0">
                  <a:ln>
                    <a:noFill/>
                  </a:ln>
                  <a:solidFill>
                    <a:srgbClr val="71A4C3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header</a:t>
              </a:r>
            </a:p>
          </p:txBody>
        </p:sp>
        <p:sp>
          <p:nvSpPr>
            <p:cNvPr id="373" name="Ovaal 372">
              <a:extLst>
                <a:ext uri="{FF2B5EF4-FFF2-40B4-BE49-F238E27FC236}">
                  <a16:creationId xmlns:a16="http://schemas.microsoft.com/office/drawing/2014/main" id="{199323E4-719C-474A-B49F-A01176264750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374" name="Rechthoek 373">
              <a:extLst>
                <a:ext uri="{FF2B5EF4-FFF2-40B4-BE49-F238E27FC236}">
                  <a16:creationId xmlns:a16="http://schemas.microsoft.com/office/drawing/2014/main" id="{D8167BDA-3727-414B-865C-1AA30A24493C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9388" marR="0" lvl="5" indent="-179388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600"/>
                </a:spcAft>
                <a:buClrTx/>
                <a:buSzTx/>
                <a:buFontTx/>
                <a:buBlip>
                  <a:blip r:embed="rId2">
                    <a:extLst>
                      <a:ext uri="{96DAC541-7B7A-43D3-8B79-37D633B846F1}">
                        <asvg:svgBlip xmlns:asvg="http://schemas.microsoft.com/office/drawing/2016/SVG/main" r:embed="rId3"/>
                      </a:ext>
                    </a:extLst>
                  </a:blip>
                </a:buBlip>
                <a:tabLst/>
                <a:defRPr/>
              </a:pPr>
              <a:r>
                <a:rPr kumimoji="0" lang="en-GB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Bullet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5" name="Rechthoek 374">
              <a:extLst>
                <a:ext uri="{FF2B5EF4-FFF2-40B4-BE49-F238E27FC236}">
                  <a16:creationId xmlns:a16="http://schemas.microsoft.com/office/drawing/2014/main" id="{F8A36E36-0E44-455E-9095-A27AF43F588B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376" name="ICOON_info">
              <a:extLst>
                <a:ext uri="{FF2B5EF4-FFF2-40B4-BE49-F238E27FC236}">
                  <a16:creationId xmlns:a16="http://schemas.microsoft.com/office/drawing/2014/main" id="{F976DF6D-0842-424D-AFBE-80DDEA883F78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418" name="Ovaal 417">
                <a:extLst>
                  <a:ext uri="{FF2B5EF4-FFF2-40B4-BE49-F238E27FC236}">
                    <a16:creationId xmlns:a16="http://schemas.microsoft.com/office/drawing/2014/main" id="{0483FE6F-6471-48A2-8967-3BADD6B9E633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19" name="Graphic 163" descr="Informatie">
                <a:extLst>
                  <a:ext uri="{FF2B5EF4-FFF2-40B4-BE49-F238E27FC236}">
                    <a16:creationId xmlns:a16="http://schemas.microsoft.com/office/drawing/2014/main" id="{28AE8D31-B992-444A-8DFE-3C92DFB01EC1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77" name="VOORBEELD">
              <a:extLst>
                <a:ext uri="{FF2B5EF4-FFF2-40B4-BE49-F238E27FC236}">
                  <a16:creationId xmlns:a16="http://schemas.microsoft.com/office/drawing/2014/main" id="{4F56C362-980E-4B00-AAA3-272F9E5553F8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378" name="Rechthoek 377">
                <a:extLst>
                  <a:ext uri="{FF2B5EF4-FFF2-40B4-BE49-F238E27FC236}">
                    <a16:creationId xmlns:a16="http://schemas.microsoft.com/office/drawing/2014/main" id="{2E78133F-4F85-411D-B69F-EA74E2F6B60F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379" name="Rechthoek 378">
                <a:extLst>
                  <a:ext uri="{FF2B5EF4-FFF2-40B4-BE49-F238E27FC236}">
                    <a16:creationId xmlns:a16="http://schemas.microsoft.com/office/drawing/2014/main" id="{5B107C16-8307-48B5-966D-D9C33CBBB2A1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80" name="Groep 379">
                <a:extLst>
                  <a:ext uri="{FF2B5EF4-FFF2-40B4-BE49-F238E27FC236}">
                    <a16:creationId xmlns:a16="http://schemas.microsoft.com/office/drawing/2014/main" id="{312A1980-4FFF-4D1C-AE44-38B169A1A9D8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411" name="Groep 410">
                  <a:extLst>
                    <a:ext uri="{FF2B5EF4-FFF2-40B4-BE49-F238E27FC236}">
                      <a16:creationId xmlns:a16="http://schemas.microsoft.com/office/drawing/2014/main" id="{DFC4FB51-A3D5-4BAB-8EBF-924C8F44C332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413" name="Rechte verbindingslijn 412">
                    <a:extLst>
                      <a:ext uri="{FF2B5EF4-FFF2-40B4-BE49-F238E27FC236}">
                        <a16:creationId xmlns:a16="http://schemas.microsoft.com/office/drawing/2014/main" id="{FA09CB0D-84C0-4F50-B0CA-4B9FB323060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14" name="Rechte verbindingslijn 413">
                    <a:extLst>
                      <a:ext uri="{FF2B5EF4-FFF2-40B4-BE49-F238E27FC236}">
                        <a16:creationId xmlns:a16="http://schemas.microsoft.com/office/drawing/2014/main" id="{9A311DC9-0C30-4F9E-BA97-5FAA2E428F0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15" name="Rechte verbindingslijn 414">
                    <a:extLst>
                      <a:ext uri="{FF2B5EF4-FFF2-40B4-BE49-F238E27FC236}">
                        <a16:creationId xmlns:a16="http://schemas.microsoft.com/office/drawing/2014/main" id="{902FF086-DE09-43C7-ACF1-4D4C9324DAB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16" name="Rechte verbindingslijn 415">
                    <a:extLst>
                      <a:ext uri="{FF2B5EF4-FFF2-40B4-BE49-F238E27FC236}">
                        <a16:creationId xmlns:a16="http://schemas.microsoft.com/office/drawing/2014/main" id="{0640681E-ED12-4921-B973-0F930D6C88F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17" name="Rechte verbindingslijn 416">
                    <a:extLst>
                      <a:ext uri="{FF2B5EF4-FFF2-40B4-BE49-F238E27FC236}">
                        <a16:creationId xmlns:a16="http://schemas.microsoft.com/office/drawing/2014/main" id="{C6E69555-91E3-4307-822B-448DBC15267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412" name="Pijl: rechts 411">
                  <a:extLst>
                    <a:ext uri="{FF2B5EF4-FFF2-40B4-BE49-F238E27FC236}">
                      <a16:creationId xmlns:a16="http://schemas.microsoft.com/office/drawing/2014/main" id="{76D75A08-325B-4395-AADA-D074DE77C806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81" name="Groep 380">
                <a:extLst>
                  <a:ext uri="{FF2B5EF4-FFF2-40B4-BE49-F238E27FC236}">
                    <a16:creationId xmlns:a16="http://schemas.microsoft.com/office/drawing/2014/main" id="{74ED3023-9AA4-47FC-A83B-9F2A3AA53D60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404" name="Groep 403">
                  <a:extLst>
                    <a:ext uri="{FF2B5EF4-FFF2-40B4-BE49-F238E27FC236}">
                      <a16:creationId xmlns:a16="http://schemas.microsoft.com/office/drawing/2014/main" id="{1194BD58-8986-4D4B-980C-0B439739CD80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406" name="Rechte verbindingslijn 405">
                    <a:extLst>
                      <a:ext uri="{FF2B5EF4-FFF2-40B4-BE49-F238E27FC236}">
                        <a16:creationId xmlns:a16="http://schemas.microsoft.com/office/drawing/2014/main" id="{505966D0-83CB-405B-B114-91F691BF027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7" name="Rechte verbindingslijn 406">
                    <a:extLst>
                      <a:ext uri="{FF2B5EF4-FFF2-40B4-BE49-F238E27FC236}">
                        <a16:creationId xmlns:a16="http://schemas.microsoft.com/office/drawing/2014/main" id="{76EA853E-9D10-49B4-BD47-5F57979E9FD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8" name="Rechte verbindingslijn 407">
                    <a:extLst>
                      <a:ext uri="{FF2B5EF4-FFF2-40B4-BE49-F238E27FC236}">
                        <a16:creationId xmlns:a16="http://schemas.microsoft.com/office/drawing/2014/main" id="{FB866C7E-FCE4-47F0-9F5E-285B04559AD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9" name="Rechte verbindingslijn 408">
                    <a:extLst>
                      <a:ext uri="{FF2B5EF4-FFF2-40B4-BE49-F238E27FC236}">
                        <a16:creationId xmlns:a16="http://schemas.microsoft.com/office/drawing/2014/main" id="{F3293A8F-C913-4286-AAFC-3CE006E9ADD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10" name="Rechte verbindingslijn 409">
                    <a:extLst>
                      <a:ext uri="{FF2B5EF4-FFF2-40B4-BE49-F238E27FC236}">
                        <a16:creationId xmlns:a16="http://schemas.microsoft.com/office/drawing/2014/main" id="{2A28BD46-0496-480E-80F8-BE5AB2E13E5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405" name="Pijl: rechts 404">
                  <a:extLst>
                    <a:ext uri="{FF2B5EF4-FFF2-40B4-BE49-F238E27FC236}">
                      <a16:creationId xmlns:a16="http://schemas.microsoft.com/office/drawing/2014/main" id="{E4FA8363-4D6A-43EF-B731-475CADA5F5AA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382" name="Rechte verbindingslijn 381">
                <a:extLst>
                  <a:ext uri="{FF2B5EF4-FFF2-40B4-BE49-F238E27FC236}">
                    <a16:creationId xmlns:a16="http://schemas.microsoft.com/office/drawing/2014/main" id="{FA5A2A58-95E7-479B-9E19-5D01B58B9C7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383" name="Rechte verbindingslijn 382">
                <a:extLst>
                  <a:ext uri="{FF2B5EF4-FFF2-40B4-BE49-F238E27FC236}">
                    <a16:creationId xmlns:a16="http://schemas.microsoft.com/office/drawing/2014/main" id="{868C6FA3-7ACA-4103-BE33-6EBEC8C0EFD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384" name="Rechthoek 383">
                <a:extLst>
                  <a:ext uri="{FF2B5EF4-FFF2-40B4-BE49-F238E27FC236}">
                    <a16:creationId xmlns:a16="http://schemas.microsoft.com/office/drawing/2014/main" id="{325CB150-D214-48F8-B3FF-14CD735205E3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385" name="Rechthoek 384">
                <a:extLst>
                  <a:ext uri="{FF2B5EF4-FFF2-40B4-BE49-F238E27FC236}">
                    <a16:creationId xmlns:a16="http://schemas.microsoft.com/office/drawing/2014/main" id="{A89EDAA6-614A-4716-B6B3-203CFCB08B4B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386" name="Groep 385">
                <a:extLst>
                  <a:ext uri="{FF2B5EF4-FFF2-40B4-BE49-F238E27FC236}">
                    <a16:creationId xmlns:a16="http://schemas.microsoft.com/office/drawing/2014/main" id="{FFC9F98A-00F6-4EAE-BE0B-5F3EF728EFB2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396" name="Rechthoek 395">
                  <a:extLst>
                    <a:ext uri="{FF2B5EF4-FFF2-40B4-BE49-F238E27FC236}">
                      <a16:creationId xmlns:a16="http://schemas.microsoft.com/office/drawing/2014/main" id="{1DE7BE23-5492-46BA-8807-C000CB2BC1CA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97" name="Groep 396">
                  <a:extLst>
                    <a:ext uri="{FF2B5EF4-FFF2-40B4-BE49-F238E27FC236}">
                      <a16:creationId xmlns:a16="http://schemas.microsoft.com/office/drawing/2014/main" id="{847E12B0-E8A2-48EA-9E0E-2D31D713BD91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99" name="Rechte verbindingslijn 398">
                    <a:extLst>
                      <a:ext uri="{FF2B5EF4-FFF2-40B4-BE49-F238E27FC236}">
                        <a16:creationId xmlns:a16="http://schemas.microsoft.com/office/drawing/2014/main" id="{A412D5EF-8A00-46E9-8CCC-6FA4A05E074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0" name="Rechte verbindingslijn 399">
                    <a:extLst>
                      <a:ext uri="{FF2B5EF4-FFF2-40B4-BE49-F238E27FC236}">
                        <a16:creationId xmlns:a16="http://schemas.microsoft.com/office/drawing/2014/main" id="{C9467D39-8CEC-49EB-A492-DF0270EFBA6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1" name="Rechte verbindingslijn 400">
                    <a:extLst>
                      <a:ext uri="{FF2B5EF4-FFF2-40B4-BE49-F238E27FC236}">
                        <a16:creationId xmlns:a16="http://schemas.microsoft.com/office/drawing/2014/main" id="{72E57DBA-8323-4949-BC33-9A447C147F3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2" name="Rechte verbindingslijn 401">
                    <a:extLst>
                      <a:ext uri="{FF2B5EF4-FFF2-40B4-BE49-F238E27FC236}">
                        <a16:creationId xmlns:a16="http://schemas.microsoft.com/office/drawing/2014/main" id="{F1CC197A-F2C9-4726-83D5-1F8ACE53DE6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3" name="Rechte verbindingslijn 402">
                    <a:extLst>
                      <a:ext uri="{FF2B5EF4-FFF2-40B4-BE49-F238E27FC236}">
                        <a16:creationId xmlns:a16="http://schemas.microsoft.com/office/drawing/2014/main" id="{A81A0EBE-F977-492D-9398-B46B3A478AA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98" name="Pijl: rechts 397">
                  <a:extLst>
                    <a:ext uri="{FF2B5EF4-FFF2-40B4-BE49-F238E27FC236}">
                      <a16:creationId xmlns:a16="http://schemas.microsoft.com/office/drawing/2014/main" id="{119D8106-A49B-48BD-AFDD-E674FEE30D87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87" name="Groep 386">
                <a:extLst>
                  <a:ext uri="{FF2B5EF4-FFF2-40B4-BE49-F238E27FC236}">
                    <a16:creationId xmlns:a16="http://schemas.microsoft.com/office/drawing/2014/main" id="{BBF66936-4140-44E7-8D28-17D383AB9717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388" name="Rechthoek 387">
                  <a:extLst>
                    <a:ext uri="{FF2B5EF4-FFF2-40B4-BE49-F238E27FC236}">
                      <a16:creationId xmlns:a16="http://schemas.microsoft.com/office/drawing/2014/main" id="{0654A082-C454-4E7D-B4D6-794E3785D44C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89" name="Groep 388">
                  <a:extLst>
                    <a:ext uri="{FF2B5EF4-FFF2-40B4-BE49-F238E27FC236}">
                      <a16:creationId xmlns:a16="http://schemas.microsoft.com/office/drawing/2014/main" id="{B10418B7-1381-4C7F-851B-03E4C0231A07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91" name="Rechte verbindingslijn 390">
                    <a:extLst>
                      <a:ext uri="{FF2B5EF4-FFF2-40B4-BE49-F238E27FC236}">
                        <a16:creationId xmlns:a16="http://schemas.microsoft.com/office/drawing/2014/main" id="{681E9643-2179-4D37-A736-012569E935C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2" name="Rechte verbindingslijn 391">
                    <a:extLst>
                      <a:ext uri="{FF2B5EF4-FFF2-40B4-BE49-F238E27FC236}">
                        <a16:creationId xmlns:a16="http://schemas.microsoft.com/office/drawing/2014/main" id="{8E9B8DEE-621D-418E-AB27-68223305D8D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3" name="Rechte verbindingslijn 392">
                    <a:extLst>
                      <a:ext uri="{FF2B5EF4-FFF2-40B4-BE49-F238E27FC236}">
                        <a16:creationId xmlns:a16="http://schemas.microsoft.com/office/drawing/2014/main" id="{3BDF9F4E-828E-453E-95AA-7D4CBACD078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4" name="Rechte verbindingslijn 393">
                    <a:extLst>
                      <a:ext uri="{FF2B5EF4-FFF2-40B4-BE49-F238E27FC236}">
                        <a16:creationId xmlns:a16="http://schemas.microsoft.com/office/drawing/2014/main" id="{DD482432-F04B-4FDE-AD5D-7CCD42149C7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5" name="Rechte verbindingslijn 394">
                    <a:extLst>
                      <a:ext uri="{FF2B5EF4-FFF2-40B4-BE49-F238E27FC236}">
                        <a16:creationId xmlns:a16="http://schemas.microsoft.com/office/drawing/2014/main" id="{D5D9F417-7163-4E5B-9012-6FD5119BD9F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90" name="Pijl: rechts 389">
                  <a:extLst>
                    <a:ext uri="{FF2B5EF4-FFF2-40B4-BE49-F238E27FC236}">
                      <a16:creationId xmlns:a16="http://schemas.microsoft.com/office/drawing/2014/main" id="{DDD8ACD6-D339-4A74-8519-06E2F99D4407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grpSp>
        <p:nvGrpSpPr>
          <p:cNvPr id="197" name="INSTRUCTION">
            <a:extLst>
              <a:ext uri="{FF2B5EF4-FFF2-40B4-BE49-F238E27FC236}">
                <a16:creationId xmlns:a16="http://schemas.microsoft.com/office/drawing/2014/main" id="{B79BDC6E-8DAE-4C0B-8C12-843384AED571}"/>
              </a:ext>
            </a:extLst>
          </p:cNvPr>
          <p:cNvGrpSpPr/>
          <p:nvPr userDrawn="1"/>
        </p:nvGrpSpPr>
        <p:grpSpPr>
          <a:xfrm>
            <a:off x="12377595" y="0"/>
            <a:ext cx="3693386" cy="6261886"/>
            <a:chOff x="-3786437" y="0"/>
            <a:chExt cx="3693386" cy="6261886"/>
          </a:xfrm>
        </p:grpSpPr>
        <p:sp>
          <p:nvSpPr>
            <p:cNvPr id="198" name="Rechthoek 197">
              <a:extLst>
                <a:ext uri="{FF2B5EF4-FFF2-40B4-BE49-F238E27FC236}">
                  <a16:creationId xmlns:a16="http://schemas.microsoft.com/office/drawing/2014/main" id="{43467FD5-23B2-4359-9673-AE6EE86AE55D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552734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an image</a:t>
              </a:r>
            </a:p>
          </p:txBody>
        </p:sp>
        <p:sp>
          <p:nvSpPr>
            <p:cNvPr id="199" name="Rechthoek 198">
              <a:extLst>
                <a:ext uri="{FF2B5EF4-FFF2-40B4-BE49-F238E27FC236}">
                  <a16:creationId xmlns:a16="http://schemas.microsoft.com/office/drawing/2014/main" id="{2272CF3C-D6EF-4207-B338-15AB6F147D17}"/>
                </a:ext>
              </a:extLst>
            </p:cNvPr>
            <p:cNvSpPr/>
            <p:nvPr userDrawn="1"/>
          </p:nvSpPr>
          <p:spPr>
            <a:xfrm>
              <a:off x="-3786437" y="5433886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200" name="Ovaal 199">
              <a:extLst>
                <a:ext uri="{FF2B5EF4-FFF2-40B4-BE49-F238E27FC236}">
                  <a16:creationId xmlns:a16="http://schemas.microsoft.com/office/drawing/2014/main" id="{0216DE03-76BF-427E-BFD7-5CD7F88C6925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01" name="Rechthoek 200">
              <a:extLst>
                <a:ext uri="{FF2B5EF4-FFF2-40B4-BE49-F238E27FC236}">
                  <a16:creationId xmlns:a16="http://schemas.microsoft.com/office/drawing/2014/main" id="{2533269E-AB7A-4C6E-B70D-28B69F7642CB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202" name="Groep 201">
              <a:extLst>
                <a:ext uri="{FF2B5EF4-FFF2-40B4-BE49-F238E27FC236}">
                  <a16:creationId xmlns:a16="http://schemas.microsoft.com/office/drawing/2014/main" id="{B68BEAD6-8CBE-488F-9E61-1F8B6ADE1D87}"/>
                </a:ext>
              </a:extLst>
            </p:cNvPr>
            <p:cNvGrpSpPr/>
            <p:nvPr userDrawn="1"/>
          </p:nvGrpSpPr>
          <p:grpSpPr>
            <a:xfrm>
              <a:off x="-3316179" y="1231351"/>
              <a:ext cx="294789" cy="318834"/>
              <a:chOff x="14466489" y="1001522"/>
              <a:chExt cx="290627" cy="314333"/>
            </a:xfrm>
          </p:grpSpPr>
          <p:sp>
            <p:nvSpPr>
              <p:cNvPr id="248" name="Rechthoek 247">
                <a:extLst>
                  <a:ext uri="{FF2B5EF4-FFF2-40B4-BE49-F238E27FC236}">
                    <a16:creationId xmlns:a16="http://schemas.microsoft.com/office/drawing/2014/main" id="{BA2343DB-8A04-4D41-9EC7-57FB7D687A24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49" name="Ovaal 248">
                <a:extLst>
                  <a:ext uri="{FF2B5EF4-FFF2-40B4-BE49-F238E27FC236}">
                    <a16:creationId xmlns:a16="http://schemas.microsoft.com/office/drawing/2014/main" id="{E16FA93F-2914-4A50-94B0-9A30DE819711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50" name="Vrije vorm: vorm 249">
                <a:extLst>
                  <a:ext uri="{FF2B5EF4-FFF2-40B4-BE49-F238E27FC236}">
                    <a16:creationId xmlns:a16="http://schemas.microsoft.com/office/drawing/2014/main" id="{E44ED025-1E40-46ED-B862-09406A708B45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51" name="Rechthoek: afgeronde hoeken 250">
                <a:extLst>
                  <a:ext uri="{FF2B5EF4-FFF2-40B4-BE49-F238E27FC236}">
                    <a16:creationId xmlns:a16="http://schemas.microsoft.com/office/drawing/2014/main" id="{A0EF13AE-B8CB-4D89-90B7-452849F317A3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252" name="Rechte verbindingslijn 251">
                <a:extLst>
                  <a:ext uri="{FF2B5EF4-FFF2-40B4-BE49-F238E27FC236}">
                    <a16:creationId xmlns:a16="http://schemas.microsoft.com/office/drawing/2014/main" id="{500ED9D6-035F-48C4-A094-ED3EC43FA2F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53" name="Rechte verbindingslijn 252">
                <a:extLst>
                  <a:ext uri="{FF2B5EF4-FFF2-40B4-BE49-F238E27FC236}">
                    <a16:creationId xmlns:a16="http://schemas.microsoft.com/office/drawing/2014/main" id="{A4F0A159-B822-4662-87FB-B25CDACD423D}"/>
                  </a:ext>
                </a:extLst>
              </p:cNvPr>
              <p:cNvCxnSpPr>
                <a:cxnSpLocks/>
                <a:stCxn id="251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203" name="Ovaal 202">
              <a:extLst>
                <a:ext uri="{FF2B5EF4-FFF2-40B4-BE49-F238E27FC236}">
                  <a16:creationId xmlns:a16="http://schemas.microsoft.com/office/drawing/2014/main" id="{D1A556EB-1EA9-4E5D-A62F-78CE1E73A657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04" name="Rechthoek 203">
              <a:extLst>
                <a:ext uri="{FF2B5EF4-FFF2-40B4-BE49-F238E27FC236}">
                  <a16:creationId xmlns:a16="http://schemas.microsoft.com/office/drawing/2014/main" id="{2BA53C61-7196-4A5C-9E87-1DD02FD598F2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205" name="Groep 204">
              <a:extLst>
                <a:ext uri="{FF2B5EF4-FFF2-40B4-BE49-F238E27FC236}">
                  <a16:creationId xmlns:a16="http://schemas.microsoft.com/office/drawing/2014/main" id="{07554CFD-5EE0-4CD3-8799-0129249C6908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245" name="Rechthoek 244">
                <a:extLst>
                  <a:ext uri="{FF2B5EF4-FFF2-40B4-BE49-F238E27FC236}">
                    <a16:creationId xmlns:a16="http://schemas.microsoft.com/office/drawing/2014/main" id="{74CC29E2-820A-4BBE-AEE6-35055B046C56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246" name="Rechte verbindingslijn 245">
                <a:extLst>
                  <a:ext uri="{FF2B5EF4-FFF2-40B4-BE49-F238E27FC236}">
                    <a16:creationId xmlns:a16="http://schemas.microsoft.com/office/drawing/2014/main" id="{1BEEC26B-6127-400B-A7ED-D03BAB5F9F44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247" name="Gelijkbenige driehoek 246">
                <a:extLst>
                  <a:ext uri="{FF2B5EF4-FFF2-40B4-BE49-F238E27FC236}">
                    <a16:creationId xmlns:a16="http://schemas.microsoft.com/office/drawing/2014/main" id="{1A71A325-2012-46EE-9078-5356C3BFF114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206" name="Ovaal 205">
              <a:extLst>
                <a:ext uri="{FF2B5EF4-FFF2-40B4-BE49-F238E27FC236}">
                  <a16:creationId xmlns:a16="http://schemas.microsoft.com/office/drawing/2014/main" id="{BFED3DA3-6F62-4232-8816-CFCE8719F954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07" name="Rechthoek 206">
              <a:extLst>
                <a:ext uri="{FF2B5EF4-FFF2-40B4-BE49-F238E27FC236}">
                  <a16:creationId xmlns:a16="http://schemas.microsoft.com/office/drawing/2014/main" id="{1B626A48-431A-4E1B-A660-393772E4B6BD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image and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‘Send to back’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8" name="Ovaal 207">
              <a:extLst>
                <a:ext uri="{FF2B5EF4-FFF2-40B4-BE49-F238E27FC236}">
                  <a16:creationId xmlns:a16="http://schemas.microsoft.com/office/drawing/2014/main" id="{260B733D-6B0B-4DC3-9163-6CA7D343B2A0}"/>
                </a:ext>
              </a:extLst>
            </p:cNvPr>
            <p:cNvSpPr/>
            <p:nvPr userDrawn="1"/>
          </p:nvSpPr>
          <p:spPr>
            <a:xfrm>
              <a:off x="-3603587" y="374423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209" name="Rechthoek 208">
              <a:extLst>
                <a:ext uri="{FF2B5EF4-FFF2-40B4-BE49-F238E27FC236}">
                  <a16:creationId xmlns:a16="http://schemas.microsoft.com/office/drawing/2014/main" id="{29891C19-EF41-4C32-8476-B13B29FA7FC9}"/>
                </a:ext>
              </a:extLst>
            </p:cNvPr>
            <p:cNvSpPr/>
            <p:nvPr userDrawn="1"/>
          </p:nvSpPr>
          <p:spPr>
            <a:xfrm>
              <a:off x="-3319415" y="3744238"/>
              <a:ext cx="2944682" cy="7868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image, go to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image itself with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image frame with the brackets.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210" name="Groep 209">
              <a:extLst>
                <a:ext uri="{FF2B5EF4-FFF2-40B4-BE49-F238E27FC236}">
                  <a16:creationId xmlns:a16="http://schemas.microsoft.com/office/drawing/2014/main" id="{18FBF38E-62BA-42C2-BF4C-C072AFE631F5}"/>
                </a:ext>
              </a:extLst>
            </p:cNvPr>
            <p:cNvGrpSpPr/>
            <p:nvPr userDrawn="1"/>
          </p:nvGrpSpPr>
          <p:grpSpPr>
            <a:xfrm>
              <a:off x="-3447286" y="4645990"/>
              <a:ext cx="622283" cy="612919"/>
              <a:chOff x="12617641" y="3403239"/>
              <a:chExt cx="752963" cy="741634"/>
            </a:xfrm>
          </p:grpSpPr>
          <p:grpSp>
            <p:nvGrpSpPr>
              <p:cNvPr id="229" name="Groep 228">
                <a:extLst>
                  <a:ext uri="{FF2B5EF4-FFF2-40B4-BE49-F238E27FC236}">
                    <a16:creationId xmlns:a16="http://schemas.microsoft.com/office/drawing/2014/main" id="{08DF180C-0BE6-4AB3-86B4-39BE6954A9B2}"/>
                  </a:ext>
                </a:extLst>
              </p:cNvPr>
              <p:cNvGrpSpPr/>
              <p:nvPr userDrawn="1"/>
            </p:nvGrpSpPr>
            <p:grpSpPr>
              <a:xfrm>
                <a:off x="12771550" y="3403239"/>
                <a:ext cx="467156" cy="448491"/>
                <a:chOff x="12782177" y="3403239"/>
                <a:chExt cx="467156" cy="448491"/>
              </a:xfrm>
            </p:grpSpPr>
            <p:grpSp>
              <p:nvGrpSpPr>
                <p:cNvPr id="232" name="Groep 231">
                  <a:extLst>
                    <a:ext uri="{FF2B5EF4-FFF2-40B4-BE49-F238E27FC236}">
                      <a16:creationId xmlns:a16="http://schemas.microsoft.com/office/drawing/2014/main" id="{35680286-2DA8-45B8-B94C-D52B67B9CCA6}"/>
                    </a:ext>
                  </a:extLst>
                </p:cNvPr>
                <p:cNvGrpSpPr/>
                <p:nvPr userDrawn="1"/>
              </p:nvGrpSpPr>
              <p:grpSpPr>
                <a:xfrm>
                  <a:off x="12782177" y="3403239"/>
                  <a:ext cx="412972" cy="396132"/>
                  <a:chOff x="13554906" y="3320109"/>
                  <a:chExt cx="443912" cy="425811"/>
                </a:xfrm>
              </p:grpSpPr>
              <p:grpSp>
                <p:nvGrpSpPr>
                  <p:cNvPr id="239" name="Groep 238">
                    <a:extLst>
                      <a:ext uri="{FF2B5EF4-FFF2-40B4-BE49-F238E27FC236}">
                        <a16:creationId xmlns:a16="http://schemas.microsoft.com/office/drawing/2014/main" id="{787DE392-B0F1-44D5-80B8-1614F99AD762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2" cy="425811"/>
                    <a:chOff x="12909684" y="1276143"/>
                    <a:chExt cx="443912" cy="425811"/>
                  </a:xfrm>
                </p:grpSpPr>
                <p:sp>
                  <p:nvSpPr>
                    <p:cNvPr id="242" name="Rechthoek 241">
                      <a:extLst>
                        <a:ext uri="{FF2B5EF4-FFF2-40B4-BE49-F238E27FC236}">
                          <a16:creationId xmlns:a16="http://schemas.microsoft.com/office/drawing/2014/main" id="{9F7AD372-19D8-4174-84A5-CB00E98F90D5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43" name="Rechthoek 242">
                      <a:extLst>
                        <a:ext uri="{FF2B5EF4-FFF2-40B4-BE49-F238E27FC236}">
                          <a16:creationId xmlns:a16="http://schemas.microsoft.com/office/drawing/2014/main" id="{DD1B7776-10F1-4EDC-B56F-E7976978A3B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244" name="Ovaal 243">
                      <a:extLst>
                        <a:ext uri="{FF2B5EF4-FFF2-40B4-BE49-F238E27FC236}">
                          <a16:creationId xmlns:a16="http://schemas.microsoft.com/office/drawing/2014/main" id="{1CBBB9DA-D440-4484-8F95-323335E5C38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240" name="Afbeelding 239">
                    <a:extLst>
                      <a:ext uri="{FF2B5EF4-FFF2-40B4-BE49-F238E27FC236}">
                        <a16:creationId xmlns:a16="http://schemas.microsoft.com/office/drawing/2014/main" id="{B25B7BDE-6460-4D74-8526-FA8B2438874E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6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7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2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241" name="Afbeelding 240">
                    <a:extLst>
                      <a:ext uri="{FF2B5EF4-FFF2-40B4-BE49-F238E27FC236}">
                        <a16:creationId xmlns:a16="http://schemas.microsoft.com/office/drawing/2014/main" id="{89179E73-7485-43AC-8FE7-F1152E1F42BC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6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7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53788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33" name="Groep 232">
                  <a:extLst>
                    <a:ext uri="{FF2B5EF4-FFF2-40B4-BE49-F238E27FC236}">
                      <a16:creationId xmlns:a16="http://schemas.microsoft.com/office/drawing/2014/main" id="{137743AD-F338-43C7-BDB3-EFD979DCEB77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237" name="Rechthoek 236">
                    <a:extLst>
                      <a:ext uri="{FF2B5EF4-FFF2-40B4-BE49-F238E27FC236}">
                        <a16:creationId xmlns:a16="http://schemas.microsoft.com/office/drawing/2014/main" id="{A2568655-CCE1-48FB-8505-20430DD049F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38" name="Rechthoek 237">
                    <a:extLst>
                      <a:ext uri="{FF2B5EF4-FFF2-40B4-BE49-F238E27FC236}">
                        <a16:creationId xmlns:a16="http://schemas.microsoft.com/office/drawing/2014/main" id="{CCBC2D41-F2FB-4626-8813-58CDEA8155E9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234" name="Groep 233">
                  <a:extLst>
                    <a:ext uri="{FF2B5EF4-FFF2-40B4-BE49-F238E27FC236}">
                      <a16:creationId xmlns:a16="http://schemas.microsoft.com/office/drawing/2014/main" id="{4F6A1653-BC35-4DE8-9675-574697EDC46A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235" name="Rechthoek 234">
                    <a:extLst>
                      <a:ext uri="{FF2B5EF4-FFF2-40B4-BE49-F238E27FC236}">
                        <a16:creationId xmlns:a16="http://schemas.microsoft.com/office/drawing/2014/main" id="{74295F06-AAD5-4AE9-942C-C2AF31187D9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36" name="Rechthoek 235">
                    <a:extLst>
                      <a:ext uri="{FF2B5EF4-FFF2-40B4-BE49-F238E27FC236}">
                        <a16:creationId xmlns:a16="http://schemas.microsoft.com/office/drawing/2014/main" id="{228BBE17-1C18-4BEF-8F89-0A0E13AB9CD5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230" name="Rechthoek 229">
                <a:extLst>
                  <a:ext uri="{FF2B5EF4-FFF2-40B4-BE49-F238E27FC236}">
                    <a16:creationId xmlns:a16="http://schemas.microsoft.com/office/drawing/2014/main" id="{2524C2BC-A485-4007-AE2F-523CBA437557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231" name="Gelijkbenige driehoek 230">
                <a:extLst>
                  <a:ext uri="{FF2B5EF4-FFF2-40B4-BE49-F238E27FC236}">
                    <a16:creationId xmlns:a16="http://schemas.microsoft.com/office/drawing/2014/main" id="{E5BFE1C2-EF2B-4C0F-BD11-639BD8A0B373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211" name="Groep 210">
              <a:extLst>
                <a:ext uri="{FF2B5EF4-FFF2-40B4-BE49-F238E27FC236}">
                  <a16:creationId xmlns:a16="http://schemas.microsoft.com/office/drawing/2014/main" id="{E748AFE5-47B8-4E0B-9891-76E194088380}"/>
                </a:ext>
              </a:extLst>
            </p:cNvPr>
            <p:cNvGrpSpPr/>
            <p:nvPr userDrawn="1"/>
          </p:nvGrpSpPr>
          <p:grpSpPr>
            <a:xfrm>
              <a:off x="-3314821" y="2981448"/>
              <a:ext cx="1558053" cy="563933"/>
              <a:chOff x="-3314821" y="2981448"/>
              <a:chExt cx="1558053" cy="563933"/>
            </a:xfrm>
          </p:grpSpPr>
          <p:sp>
            <p:nvSpPr>
              <p:cNvPr id="215" name="Rechthoek 214">
                <a:extLst>
                  <a:ext uri="{FF2B5EF4-FFF2-40B4-BE49-F238E27FC236}">
                    <a16:creationId xmlns:a16="http://schemas.microsoft.com/office/drawing/2014/main" id="{3293CFC6-C2E0-40DB-B327-C7B074092A69}"/>
                  </a:ext>
                </a:extLst>
              </p:cNvPr>
              <p:cNvSpPr/>
              <p:nvPr userDrawn="1"/>
            </p:nvSpPr>
            <p:spPr>
              <a:xfrm>
                <a:off x="-3314821" y="2981448"/>
                <a:ext cx="1558053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6" name="Rechthoek 215">
                <a:extLst>
                  <a:ext uri="{FF2B5EF4-FFF2-40B4-BE49-F238E27FC236}">
                    <a16:creationId xmlns:a16="http://schemas.microsoft.com/office/drawing/2014/main" id="{488E9B04-4329-4E7E-BA57-732C5F428EC0}"/>
                  </a:ext>
                </a:extLst>
              </p:cNvPr>
              <p:cNvSpPr/>
              <p:nvPr userDrawn="1"/>
            </p:nvSpPr>
            <p:spPr>
              <a:xfrm>
                <a:off x="-3304719" y="3235173"/>
                <a:ext cx="15403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7" name="Tekstvak 216">
                <a:extLst>
                  <a:ext uri="{FF2B5EF4-FFF2-40B4-BE49-F238E27FC236}">
                    <a16:creationId xmlns:a16="http://schemas.microsoft.com/office/drawing/2014/main" id="{A90CD317-5502-4A37-AE35-78D5349A44C1}"/>
                  </a:ext>
                </a:extLst>
              </p:cNvPr>
              <p:cNvSpPr txBox="1"/>
              <p:nvPr userDrawn="1"/>
            </p:nvSpPr>
            <p:spPr>
              <a:xfrm>
                <a:off x="-3069820" y="3038892"/>
                <a:ext cx="1089248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front</a:t>
                </a:r>
              </a:p>
            </p:txBody>
          </p:sp>
          <p:sp>
            <p:nvSpPr>
              <p:cNvPr id="218" name="Tekstvak 217">
                <a:extLst>
                  <a:ext uri="{FF2B5EF4-FFF2-40B4-BE49-F238E27FC236}">
                    <a16:creationId xmlns:a16="http://schemas.microsoft.com/office/drawing/2014/main" id="{E8B26887-A411-499F-B06A-8B853AE54E70}"/>
                  </a:ext>
                </a:extLst>
              </p:cNvPr>
              <p:cNvSpPr txBox="1"/>
              <p:nvPr userDrawn="1"/>
            </p:nvSpPr>
            <p:spPr>
              <a:xfrm>
                <a:off x="-3069820" y="3295269"/>
                <a:ext cx="1098515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back</a:t>
                </a:r>
              </a:p>
            </p:txBody>
          </p:sp>
          <p:sp>
            <p:nvSpPr>
              <p:cNvPr id="219" name="Vrije vorm: vorm 218">
                <a:extLst>
                  <a:ext uri="{FF2B5EF4-FFF2-40B4-BE49-F238E27FC236}">
                    <a16:creationId xmlns:a16="http://schemas.microsoft.com/office/drawing/2014/main" id="{5110E0EE-2547-40FF-AA03-74984B323FFD}"/>
                  </a:ext>
                </a:extLst>
              </p:cNvPr>
              <p:cNvSpPr/>
              <p:nvPr userDrawn="1"/>
            </p:nvSpPr>
            <p:spPr>
              <a:xfrm>
                <a:off x="-2051274" y="3365381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0" name="Gelijkbenige driehoek 219">
                <a:extLst>
                  <a:ext uri="{FF2B5EF4-FFF2-40B4-BE49-F238E27FC236}">
                    <a16:creationId xmlns:a16="http://schemas.microsoft.com/office/drawing/2014/main" id="{155EFBF4-740F-4B4A-B5E6-DDE6F5C06598}"/>
                  </a:ext>
                </a:extLst>
              </p:cNvPr>
              <p:cNvSpPr/>
              <p:nvPr userDrawn="1"/>
            </p:nvSpPr>
            <p:spPr>
              <a:xfrm rot="5400000">
                <a:off x="-1900674" y="3332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221" name="Groep 220">
                <a:extLst>
                  <a:ext uri="{FF2B5EF4-FFF2-40B4-BE49-F238E27FC236}">
                    <a16:creationId xmlns:a16="http://schemas.microsoft.com/office/drawing/2014/main" id="{8B17C2F6-915B-4C79-BFBF-8A58BFB7834E}"/>
                  </a:ext>
                </a:extLst>
              </p:cNvPr>
              <p:cNvGrpSpPr/>
              <p:nvPr userDrawn="1"/>
            </p:nvGrpSpPr>
            <p:grpSpPr>
              <a:xfrm>
                <a:off x="-3257052" y="3032066"/>
                <a:ext cx="182309" cy="163794"/>
                <a:chOff x="12832541" y="3162395"/>
                <a:chExt cx="219532" cy="197236"/>
              </a:xfrm>
            </p:grpSpPr>
            <p:sp>
              <p:nvSpPr>
                <p:cNvPr id="226" name="Rechthoek 225">
                  <a:extLst>
                    <a:ext uri="{FF2B5EF4-FFF2-40B4-BE49-F238E27FC236}">
                      <a16:creationId xmlns:a16="http://schemas.microsoft.com/office/drawing/2014/main" id="{76E793F9-E430-4489-AFFF-AA2A678477BB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27" name="Rechthoek 226">
                  <a:extLst>
                    <a:ext uri="{FF2B5EF4-FFF2-40B4-BE49-F238E27FC236}">
                      <a16:creationId xmlns:a16="http://schemas.microsoft.com/office/drawing/2014/main" id="{97D91F01-5617-49B0-8066-9B03883AF60F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28" name="Rechthoek 227">
                  <a:extLst>
                    <a:ext uri="{FF2B5EF4-FFF2-40B4-BE49-F238E27FC236}">
                      <a16:creationId xmlns:a16="http://schemas.microsoft.com/office/drawing/2014/main" id="{4ED92AA0-BFC9-4DAF-AF96-10592525C0AA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222" name="Groep 221">
                <a:extLst>
                  <a:ext uri="{FF2B5EF4-FFF2-40B4-BE49-F238E27FC236}">
                    <a16:creationId xmlns:a16="http://schemas.microsoft.com/office/drawing/2014/main" id="{103D09F3-9D76-438D-9A48-784B0C3748F6}"/>
                  </a:ext>
                </a:extLst>
              </p:cNvPr>
              <p:cNvGrpSpPr/>
              <p:nvPr userDrawn="1"/>
            </p:nvGrpSpPr>
            <p:grpSpPr>
              <a:xfrm>
                <a:off x="-3257053" y="3276580"/>
                <a:ext cx="182309" cy="163794"/>
                <a:chOff x="12832541" y="3162395"/>
                <a:chExt cx="219532" cy="197236"/>
              </a:xfrm>
            </p:grpSpPr>
            <p:sp>
              <p:nvSpPr>
                <p:cNvPr id="223" name="Rechthoek 222">
                  <a:extLst>
                    <a:ext uri="{FF2B5EF4-FFF2-40B4-BE49-F238E27FC236}">
                      <a16:creationId xmlns:a16="http://schemas.microsoft.com/office/drawing/2014/main" id="{64479B12-3E54-4BF9-8673-F9716EF3F2EE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24" name="Rechthoek 223">
                  <a:extLst>
                    <a:ext uri="{FF2B5EF4-FFF2-40B4-BE49-F238E27FC236}">
                      <a16:creationId xmlns:a16="http://schemas.microsoft.com/office/drawing/2014/main" id="{28E11BC5-6AE9-4AAC-95ED-4A6C2E679E7E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25" name="Rechthoek 224">
                  <a:extLst>
                    <a:ext uri="{FF2B5EF4-FFF2-40B4-BE49-F238E27FC236}">
                      <a16:creationId xmlns:a16="http://schemas.microsoft.com/office/drawing/2014/main" id="{C5F427DC-154D-48EA-A6FF-3E910A489274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212" name="ICOON_info">
              <a:extLst>
                <a:ext uri="{FF2B5EF4-FFF2-40B4-BE49-F238E27FC236}">
                  <a16:creationId xmlns:a16="http://schemas.microsoft.com/office/drawing/2014/main" id="{A423A3FC-FB96-4157-9597-AE7DF6580171}"/>
                </a:ext>
              </a:extLst>
            </p:cNvPr>
            <p:cNvGrpSpPr/>
            <p:nvPr userDrawn="1"/>
          </p:nvGrpSpPr>
          <p:grpSpPr>
            <a:xfrm>
              <a:off x="-376736" y="5307660"/>
              <a:ext cx="283685" cy="283685"/>
              <a:chOff x="-510741" y="5913713"/>
              <a:chExt cx="267555" cy="267555"/>
            </a:xfrm>
          </p:grpSpPr>
          <p:sp>
            <p:nvSpPr>
              <p:cNvPr id="213" name="Ovaal 212">
                <a:extLst>
                  <a:ext uri="{FF2B5EF4-FFF2-40B4-BE49-F238E27FC236}">
                    <a16:creationId xmlns:a16="http://schemas.microsoft.com/office/drawing/2014/main" id="{9ACB1F6D-CFB8-4A51-AEB4-48B6438661DE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4" name="Graphic 163" descr="Informatie">
                <a:extLst>
                  <a:ext uri="{FF2B5EF4-FFF2-40B4-BE49-F238E27FC236}">
                    <a16:creationId xmlns:a16="http://schemas.microsoft.com/office/drawing/2014/main" id="{0E97897B-D68E-452E-8E37-D10D3AF88B68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254" name="INSTRUCTION">
            <a:extLst>
              <a:ext uri="{FF2B5EF4-FFF2-40B4-BE49-F238E27FC236}">
                <a16:creationId xmlns:a16="http://schemas.microsoft.com/office/drawing/2014/main" id="{2D52F4C8-0035-4EC2-B221-6F0D232F9074}"/>
              </a:ext>
            </a:extLst>
          </p:cNvPr>
          <p:cNvGrpSpPr/>
          <p:nvPr userDrawn="1"/>
        </p:nvGrpSpPr>
        <p:grpSpPr>
          <a:xfrm>
            <a:off x="5846" y="7033211"/>
            <a:ext cx="3727954" cy="1577390"/>
            <a:chOff x="5846" y="7033211"/>
            <a:chExt cx="3727954" cy="1577390"/>
          </a:xfrm>
        </p:grpSpPr>
        <p:sp>
          <p:nvSpPr>
            <p:cNvPr id="255" name="Rechthoek 254">
              <a:extLst>
                <a:ext uri="{FF2B5EF4-FFF2-40B4-BE49-F238E27FC236}">
                  <a16:creationId xmlns:a16="http://schemas.microsoft.com/office/drawing/2014/main" id="{CC220150-7503-42C2-BAE3-FD464E346E01}"/>
                </a:ext>
              </a:extLst>
            </p:cNvPr>
            <p:cNvSpPr/>
            <p:nvPr userDrawn="1"/>
          </p:nvSpPr>
          <p:spPr>
            <a:xfrm>
              <a:off x="5846" y="7033211"/>
              <a:ext cx="3727954" cy="157739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Footer, slide number</a:t>
              </a:r>
              <a:b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date</a:t>
              </a:r>
            </a:p>
          </p:txBody>
        </p:sp>
        <p:sp>
          <p:nvSpPr>
            <p:cNvPr id="256" name="Ovaal 255">
              <a:extLst>
                <a:ext uri="{FF2B5EF4-FFF2-40B4-BE49-F238E27FC236}">
                  <a16:creationId xmlns:a16="http://schemas.microsoft.com/office/drawing/2014/main" id="{17992A46-BC79-4356-943E-F01E13E1828B}"/>
                </a:ext>
              </a:extLst>
            </p:cNvPr>
            <p:cNvSpPr/>
            <p:nvPr userDrawn="1"/>
          </p:nvSpPr>
          <p:spPr>
            <a:xfrm>
              <a:off x="188424" y="767853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57" name="Rechthoek 256">
              <a:extLst>
                <a:ext uri="{FF2B5EF4-FFF2-40B4-BE49-F238E27FC236}">
                  <a16:creationId xmlns:a16="http://schemas.microsoft.com/office/drawing/2014/main" id="{01ED0377-FA04-4BDF-BC48-62DE49FBA301}"/>
                </a:ext>
              </a:extLst>
            </p:cNvPr>
            <p:cNvSpPr/>
            <p:nvPr userDrawn="1"/>
          </p:nvSpPr>
          <p:spPr>
            <a:xfrm>
              <a:off x="472596" y="7678534"/>
              <a:ext cx="2322719" cy="31672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‘Header &amp; Footer’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258" name="Ovaal 257">
              <a:extLst>
                <a:ext uri="{FF2B5EF4-FFF2-40B4-BE49-F238E27FC236}">
                  <a16:creationId xmlns:a16="http://schemas.microsoft.com/office/drawing/2014/main" id="{5556B461-8AF7-489B-91F0-CA9113B3B496}"/>
                </a:ext>
              </a:extLst>
            </p:cNvPr>
            <p:cNvSpPr/>
            <p:nvPr userDrawn="1"/>
          </p:nvSpPr>
          <p:spPr>
            <a:xfrm>
              <a:off x="188424" y="810886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59" name="Rechthoek 258">
              <a:extLst>
                <a:ext uri="{FF2B5EF4-FFF2-40B4-BE49-F238E27FC236}">
                  <a16:creationId xmlns:a16="http://schemas.microsoft.com/office/drawing/2014/main" id="{0BD7D774-EB07-41A6-A0BD-9A594303C62C}"/>
                </a:ext>
              </a:extLst>
            </p:cNvPr>
            <p:cNvSpPr/>
            <p:nvPr userDrawn="1"/>
          </p:nvSpPr>
          <p:spPr>
            <a:xfrm>
              <a:off x="472596" y="8108870"/>
              <a:ext cx="2322719" cy="3809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‘Apply to All’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apply the changes to every slide.</a:t>
              </a:r>
            </a:p>
          </p:txBody>
        </p:sp>
        <p:grpSp>
          <p:nvGrpSpPr>
            <p:cNvPr id="260" name="Groep 259">
              <a:extLst>
                <a:ext uri="{FF2B5EF4-FFF2-40B4-BE49-F238E27FC236}">
                  <a16:creationId xmlns:a16="http://schemas.microsoft.com/office/drawing/2014/main" id="{04910BF9-B5C4-4C84-92B0-7EB019686CCC}"/>
                </a:ext>
              </a:extLst>
            </p:cNvPr>
            <p:cNvGrpSpPr/>
            <p:nvPr userDrawn="1"/>
          </p:nvGrpSpPr>
          <p:grpSpPr>
            <a:xfrm>
              <a:off x="2939884" y="7739834"/>
              <a:ext cx="681133" cy="750023"/>
              <a:chOff x="-910573" y="4987990"/>
              <a:chExt cx="681133" cy="750023"/>
            </a:xfrm>
          </p:grpSpPr>
          <p:grpSp>
            <p:nvGrpSpPr>
              <p:cNvPr id="261" name="Groep 260">
                <a:extLst>
                  <a:ext uri="{FF2B5EF4-FFF2-40B4-BE49-F238E27FC236}">
                    <a16:creationId xmlns:a16="http://schemas.microsoft.com/office/drawing/2014/main" id="{44DA53D9-484C-4866-880E-7E5722271A57}"/>
                  </a:ext>
                </a:extLst>
              </p:cNvPr>
              <p:cNvGrpSpPr/>
              <p:nvPr userDrawn="1"/>
            </p:nvGrpSpPr>
            <p:grpSpPr>
              <a:xfrm>
                <a:off x="-713542" y="4987990"/>
                <a:ext cx="287071" cy="379107"/>
                <a:chOff x="-4050578" y="288410"/>
                <a:chExt cx="322125" cy="379107"/>
              </a:xfrm>
            </p:grpSpPr>
            <p:sp>
              <p:nvSpPr>
                <p:cNvPr id="263" name="Rechthoek met één afgeknipte en afgeronde hoek 47">
                  <a:extLst>
                    <a:ext uri="{FF2B5EF4-FFF2-40B4-BE49-F238E27FC236}">
                      <a16:creationId xmlns:a16="http://schemas.microsoft.com/office/drawing/2014/main" id="{ABB0E54C-2B44-4A5B-BBD9-1B5E9FB32DC9}"/>
                    </a:ext>
                  </a:extLst>
                </p:cNvPr>
                <p:cNvSpPr/>
                <p:nvPr userDrawn="1"/>
              </p:nvSpPr>
              <p:spPr>
                <a:xfrm>
                  <a:off x="-4050578" y="288410"/>
                  <a:ext cx="322125" cy="379107"/>
                </a:xfrm>
                <a:prstGeom prst="snipRoundRect">
                  <a:avLst>
                    <a:gd name="adj1" fmla="val 0"/>
                    <a:gd name="adj2" fmla="val 33753"/>
                  </a:avLst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64" name="Rechthoekige driehoek 263">
                  <a:extLst>
                    <a:ext uri="{FF2B5EF4-FFF2-40B4-BE49-F238E27FC236}">
                      <a16:creationId xmlns:a16="http://schemas.microsoft.com/office/drawing/2014/main" id="{0ED2A1FA-0866-476C-8D9F-D3E29D2F3501}"/>
                    </a:ext>
                  </a:extLst>
                </p:cNvPr>
                <p:cNvSpPr/>
                <p:nvPr userDrawn="1"/>
              </p:nvSpPr>
              <p:spPr>
                <a:xfrm>
                  <a:off x="-3833537" y="291656"/>
                  <a:ext cx="103133" cy="93757"/>
                </a:xfrm>
                <a:prstGeom prst="rtTriangle">
                  <a:avLst/>
                </a:prstGeom>
                <a:solidFill>
                  <a:sysClr val="window" lastClr="FFFFFF"/>
                </a:solidFill>
                <a:ln w="12700" cap="flat" cmpd="sng" algn="ctr">
                  <a:solidFill>
                    <a:srgbClr val="FFFFFF">
                      <a:lumMod val="65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65" name="Rechthoek 264">
                  <a:extLst>
                    <a:ext uri="{FF2B5EF4-FFF2-40B4-BE49-F238E27FC236}">
                      <a16:creationId xmlns:a16="http://schemas.microsoft.com/office/drawing/2014/main" id="{E250AB57-EECA-4247-A5B5-34972425341C}"/>
                    </a:ext>
                  </a:extLst>
                </p:cNvPr>
                <p:cNvSpPr/>
                <p:nvPr userDrawn="1"/>
              </p:nvSpPr>
              <p:spPr>
                <a:xfrm>
                  <a:off x="-4013673" y="314848"/>
                  <a:ext cx="140930" cy="70565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66" name="Rechthoek 265">
                  <a:extLst>
                    <a:ext uri="{FF2B5EF4-FFF2-40B4-BE49-F238E27FC236}">
                      <a16:creationId xmlns:a16="http://schemas.microsoft.com/office/drawing/2014/main" id="{0BE581F2-7B20-4A0C-A793-B4DD66248D6C}"/>
                    </a:ext>
                  </a:extLst>
                </p:cNvPr>
                <p:cNvSpPr/>
                <p:nvPr userDrawn="1"/>
              </p:nvSpPr>
              <p:spPr>
                <a:xfrm>
                  <a:off x="-4020379" y="586428"/>
                  <a:ext cx="261727" cy="61406"/>
                </a:xfrm>
                <a:prstGeom prst="rect">
                  <a:avLst/>
                </a:prstGeom>
                <a:solidFill>
                  <a:srgbClr val="EDC87E"/>
                </a:solidFill>
                <a:ln w="12700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R="0" lvl="0" indent="0" algn="ctr" defTabSz="914400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262" name="Rechthoek 261">
                <a:extLst>
                  <a:ext uri="{FF2B5EF4-FFF2-40B4-BE49-F238E27FC236}">
                    <a16:creationId xmlns:a16="http://schemas.microsoft.com/office/drawing/2014/main" id="{0F58E46D-6335-44FA-B1F0-EDB06D32DA4C}"/>
                  </a:ext>
                </a:extLst>
              </p:cNvPr>
              <p:cNvSpPr/>
              <p:nvPr userDrawn="1"/>
            </p:nvSpPr>
            <p:spPr>
              <a:xfrm>
                <a:off x="-910573" y="5352063"/>
                <a:ext cx="681133" cy="38595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11F26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Header &amp; Footer</a:t>
                </a:r>
              </a:p>
            </p:txBody>
          </p:sp>
        </p:grpSp>
      </p:grpSp>
      <p:sp>
        <p:nvSpPr>
          <p:cNvPr id="120" name="INFO">
            <a:extLst>
              <a:ext uri="{FF2B5EF4-FFF2-40B4-BE49-F238E27FC236}">
                <a16:creationId xmlns:a16="http://schemas.microsoft.com/office/drawing/2014/main" id="{4554CBC1-67C3-40B3-B69E-583693464CAB}"/>
              </a:ext>
            </a:extLst>
          </p:cNvPr>
          <p:cNvSpPr txBox="1"/>
          <p:nvPr userDrawn="1"/>
        </p:nvSpPr>
        <p:spPr>
          <a:xfrm>
            <a:off x="0" y="-256190"/>
            <a:ext cx="121920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5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TEMPLATE: </a:t>
            </a:r>
            <a:r>
              <a:rPr lang="en-GB" sz="1050" b="0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TEXT + IMAGE (M)</a:t>
            </a:r>
          </a:p>
        </p:txBody>
      </p:sp>
      <p:grpSp>
        <p:nvGrpSpPr>
          <p:cNvPr id="6" name="HAAK LIJN">
            <a:extLst>
              <a:ext uri="{FF2B5EF4-FFF2-40B4-BE49-F238E27FC236}">
                <a16:creationId xmlns:a16="http://schemas.microsoft.com/office/drawing/2014/main" id="{461C02C3-71A9-4180-9BA6-CDC428218BF0}"/>
              </a:ext>
            </a:extLst>
          </p:cNvPr>
          <p:cNvGrpSpPr/>
          <p:nvPr userDrawn="1"/>
        </p:nvGrpSpPr>
        <p:grpSpPr>
          <a:xfrm>
            <a:off x="540812" y="0"/>
            <a:ext cx="76800" cy="6858000"/>
            <a:chOff x="578912" y="0"/>
            <a:chExt cx="76800" cy="6858000"/>
          </a:xfrm>
        </p:grpSpPr>
        <p:cxnSp>
          <p:nvCxnSpPr>
            <p:cNvPr id="7" name="LIJN">
              <a:extLst>
                <a:ext uri="{FF2B5EF4-FFF2-40B4-BE49-F238E27FC236}">
                  <a16:creationId xmlns:a16="http://schemas.microsoft.com/office/drawing/2014/main" id="{70C6F105-BBDF-409A-A64C-F21A25395B8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900113"/>
              <a:ext cx="0" cy="5957887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FDED3C4C-295F-4DFE-B2D5-8110A780A89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8912" y="652464"/>
              <a:ext cx="76800" cy="201600"/>
            </a:xfrm>
            <a:prstGeom prst="rect">
              <a:avLst/>
            </a:prstGeom>
          </p:spPr>
        </p:pic>
        <p:cxnSp>
          <p:nvCxnSpPr>
            <p:cNvPr id="9" name="LIJN">
              <a:extLst>
                <a:ext uri="{FF2B5EF4-FFF2-40B4-BE49-F238E27FC236}">
                  <a16:creationId xmlns:a16="http://schemas.microsoft.com/office/drawing/2014/main" id="{7FAE1D37-EC74-4F9A-99AB-49D3E78A832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17312" y="0"/>
              <a:ext cx="0" cy="595314"/>
            </a:xfrm>
            <a:prstGeom prst="line">
              <a:avLst/>
            </a:prstGeom>
            <a:ln w="7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Tijdelijke aanduiding voor afbeelding 8">
            <a:extLst>
              <a:ext uri="{FF2B5EF4-FFF2-40B4-BE49-F238E27FC236}">
                <a16:creationId xmlns:a16="http://schemas.microsoft.com/office/drawing/2014/main" id="{E909BB5C-4BBE-4A17-B7C9-9421049DFC8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93656" y="1434"/>
            <a:ext cx="5698344" cy="68565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dirty="0"/>
              <a:t>Click on the icon below</a:t>
            </a:r>
            <a:br>
              <a:rPr lang="en-GB" dirty="0"/>
            </a:br>
            <a:r>
              <a:rPr lang="en-GB" dirty="0"/>
              <a:t>to insert an image.</a:t>
            </a:r>
          </a:p>
        </p:txBody>
      </p:sp>
      <p:sp>
        <p:nvSpPr>
          <p:cNvPr id="194" name="Logo">
            <a:extLst>
              <a:ext uri="{FF2B5EF4-FFF2-40B4-BE49-F238E27FC236}">
                <a16:creationId xmlns:a16="http://schemas.microsoft.com/office/drawing/2014/main" id="{F2F8D9C1-29CC-4621-BC21-3CB89DBCB581}"/>
              </a:ext>
            </a:extLst>
          </p:cNvPr>
          <p:cNvSpPr>
            <a:spLocks noGrp="1"/>
          </p:cNvSpPr>
          <p:nvPr>
            <p:ph type="body" orient="vert" idx="15" hasCustomPrompt="1"/>
          </p:nvPr>
        </p:nvSpPr>
        <p:spPr>
          <a:xfrm>
            <a:off x="10549612" y="6480355"/>
            <a:ext cx="1060019" cy="185413"/>
          </a:xfrm>
          <a:blipFill>
            <a:blip r:embed="rId8"/>
            <a:stretch>
              <a:fillRect/>
            </a:stretch>
          </a:blipFill>
        </p:spPr>
        <p:txBody>
          <a:bodyPr vert="horz" lIns="0" tIns="0" rIns="0" bIns="0"/>
          <a:lstStyle>
            <a:lvl1pPr marL="0" indent="0">
              <a:buNone/>
              <a:defRPr sz="1000" i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    </a:t>
            </a:r>
          </a:p>
        </p:txBody>
      </p:sp>
      <p:sp>
        <p:nvSpPr>
          <p:cNvPr id="188" name="Tekst">
            <a:extLst>
              <a:ext uri="{FF2B5EF4-FFF2-40B4-BE49-F238E27FC236}">
                <a16:creationId xmlns:a16="http://schemas.microsoft.com/office/drawing/2014/main" id="{0913F88F-D24E-4B05-A0C4-5702DF7B6B07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777232" y="563700"/>
            <a:ext cx="6257265" cy="5730594"/>
          </a:xfrm>
          <a:gradFill>
            <a:gsLst>
              <a:gs pos="75000">
                <a:schemeClr val="bg1"/>
              </a:gs>
              <a:gs pos="100000">
                <a:schemeClr val="bg1">
                  <a:alpha val="75000"/>
                </a:schemeClr>
              </a:gs>
            </a:gsLst>
            <a:lin ang="0" scaled="1"/>
          </a:gradFill>
        </p:spPr>
        <p:txBody>
          <a:bodyPr vert="horz" lIns="0" tIns="1296000" rIns="216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dirty="0"/>
              <a:t>Bullet</a:t>
            </a:r>
          </a:p>
          <a:p>
            <a:pPr lvl="1"/>
            <a:r>
              <a:rPr lang="en-GB" dirty="0"/>
              <a:t>Sub-bullet</a:t>
            </a:r>
          </a:p>
          <a:p>
            <a:pPr lvl="2"/>
            <a:r>
              <a:rPr lang="en-GB" dirty="0"/>
              <a:t>Default text</a:t>
            </a:r>
          </a:p>
          <a:p>
            <a:pPr lvl="3"/>
            <a:r>
              <a:rPr lang="en-GB" dirty="0"/>
              <a:t>header</a:t>
            </a:r>
          </a:p>
          <a:p>
            <a:pPr lvl="4"/>
            <a:r>
              <a:rPr lang="en-GB" dirty="0"/>
              <a:t>Numerical bullet</a:t>
            </a:r>
          </a:p>
          <a:p>
            <a:pPr lvl="5"/>
            <a:r>
              <a:rPr lang="en-GB" dirty="0"/>
              <a:t>Bullet</a:t>
            </a:r>
          </a:p>
          <a:p>
            <a:pPr lvl="6"/>
            <a:r>
              <a:rPr lang="en-GB" dirty="0"/>
              <a:t>Sub-bullet</a:t>
            </a:r>
          </a:p>
          <a:p>
            <a:pPr lvl="7"/>
            <a:r>
              <a:rPr lang="en-GB" dirty="0"/>
              <a:t>Default text</a:t>
            </a:r>
          </a:p>
          <a:p>
            <a:pPr lvl="8"/>
            <a:r>
              <a:rPr lang="en-GB" dirty="0"/>
              <a:t>header</a:t>
            </a:r>
          </a:p>
          <a:p>
            <a:pPr lvl="8"/>
            <a:endParaRPr lang="en-GB" dirty="0"/>
          </a:p>
        </p:txBody>
      </p:sp>
      <p:sp>
        <p:nvSpPr>
          <p:cNvPr id="3" name="Dianummer">
            <a:extLst>
              <a:ext uri="{FF2B5EF4-FFF2-40B4-BE49-F238E27FC236}">
                <a16:creationId xmlns:a16="http://schemas.microsoft.com/office/drawing/2014/main" id="{0D430EB3-20C6-47BB-9818-57BF558573B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C93C5F-DB18-4797-88B9-B8B0D60519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Datum" hidden="1">
            <a:extLst>
              <a:ext uri="{FF2B5EF4-FFF2-40B4-BE49-F238E27FC236}">
                <a16:creationId xmlns:a16="http://schemas.microsoft.com/office/drawing/2014/main" id="{28807BA4-9E8B-4021-A4B6-01A2510E8897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Voettekst">
            <a:extLst>
              <a:ext uri="{FF2B5EF4-FFF2-40B4-BE49-F238E27FC236}">
                <a16:creationId xmlns:a16="http://schemas.microsoft.com/office/drawing/2014/main" id="{7F9C49C4-AF35-4216-8F31-B02A1075D70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Ondertitel">
            <a:extLst>
              <a:ext uri="{FF2B5EF4-FFF2-40B4-BE49-F238E27FC236}">
                <a16:creationId xmlns:a16="http://schemas.microsoft.com/office/drawing/2014/main" id="{49A542DA-75FE-4413-AC0E-7C8134E2722B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777244" y="924516"/>
            <a:ext cx="6075594" cy="349200"/>
          </a:xfrm>
        </p:spPr>
        <p:txBody>
          <a:bodyPr/>
          <a:lstStyle>
            <a:lvl1pPr marL="0" indent="0" algn="l">
              <a:buNone/>
              <a:defRPr sz="300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cap="all" baseline="0" dirty="0"/>
              <a:t>Second light subtitle</a:t>
            </a:r>
            <a:endParaRPr lang="en-GB" dirty="0"/>
          </a:p>
        </p:txBody>
      </p:sp>
      <p:sp>
        <p:nvSpPr>
          <p:cNvPr id="5" name="Titel">
            <a:extLst>
              <a:ext uri="{FF2B5EF4-FFF2-40B4-BE49-F238E27FC236}">
                <a16:creationId xmlns:a16="http://schemas.microsoft.com/office/drawing/2014/main" id="{E3AE8D94-FBEC-45F4-9E29-E69D7A2375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5" y="619124"/>
            <a:ext cx="6075594" cy="268289"/>
          </a:xfrm>
        </p:spPr>
        <p:txBody>
          <a:bodyPr/>
          <a:lstStyle/>
          <a:p>
            <a:r>
              <a:rPr lang="en-GB" dirty="0"/>
              <a:t>First bold title</a:t>
            </a:r>
          </a:p>
        </p:txBody>
      </p:sp>
    </p:spTree>
    <p:extLst>
      <p:ext uri="{BB962C8B-B14F-4D97-AF65-F5344CB8AC3E}">
        <p14:creationId xmlns:p14="http://schemas.microsoft.com/office/powerpoint/2010/main" val="109031538"/>
      </p:ext>
    </p:extLst>
  </p:cSld>
  <p:clrMapOvr>
    <a:masterClrMapping/>
  </p:clrMapOvr>
  <p:transition spd="slow">
    <p:push dir="u"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ID" hidden="1">
            <a:extLst>
              <a:ext uri="{FF2B5EF4-FFF2-40B4-BE49-F238E27FC236}">
                <a16:creationId xmlns:a16="http://schemas.microsoft.com/office/drawing/2014/main" id="{41FF29CE-FB36-4A94-A675-DDBE1348BD41}"/>
              </a:ext>
            </a:extLst>
          </p:cNvPr>
          <p:cNvGrpSpPr/>
          <p:nvPr userDrawn="1"/>
        </p:nvGrpSpPr>
        <p:grpSpPr>
          <a:xfrm>
            <a:off x="240030" y="-243206"/>
            <a:ext cx="11807190" cy="7101203"/>
            <a:chOff x="240030" y="-243206"/>
            <a:chExt cx="11807190" cy="7101203"/>
          </a:xfrm>
        </p:grpSpPr>
        <p:cxnSp>
          <p:nvCxnSpPr>
            <p:cNvPr id="5" name="Rechte verbindingslijn 4">
              <a:extLst>
                <a:ext uri="{FF2B5EF4-FFF2-40B4-BE49-F238E27FC236}">
                  <a16:creationId xmlns:a16="http://schemas.microsoft.com/office/drawing/2014/main" id="{AE520030-A6A5-41C2-A96D-1462341C54EE}"/>
                </a:ext>
              </a:extLst>
            </p:cNvPr>
            <p:cNvCxnSpPr/>
            <p:nvPr userDrawn="1"/>
          </p:nvCxnSpPr>
          <p:spPr>
            <a:xfrm>
              <a:off x="765803" y="-243206"/>
              <a:ext cx="0" cy="7101203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>
              <a:extLst>
                <a:ext uri="{FF2B5EF4-FFF2-40B4-BE49-F238E27FC236}">
                  <a16:creationId xmlns:a16="http://schemas.microsoft.com/office/drawing/2014/main" id="{5F220E02-12B0-40E0-ABF6-C815F8DA4046}"/>
                </a:ext>
              </a:extLst>
            </p:cNvPr>
            <p:cNvCxnSpPr/>
            <p:nvPr userDrawn="1"/>
          </p:nvCxnSpPr>
          <p:spPr>
            <a:xfrm>
              <a:off x="11615770" y="-243206"/>
              <a:ext cx="0" cy="7101203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>
              <a:extLst>
                <a:ext uri="{FF2B5EF4-FFF2-40B4-BE49-F238E27FC236}">
                  <a16:creationId xmlns:a16="http://schemas.microsoft.com/office/drawing/2014/main" id="{49E8E50B-D47B-4BBC-827F-1366C4AAD0CA}"/>
                </a:ext>
              </a:extLst>
            </p:cNvPr>
            <p:cNvCxnSpPr/>
            <p:nvPr userDrawn="1"/>
          </p:nvCxnSpPr>
          <p:spPr>
            <a:xfrm flipH="1">
              <a:off x="240030" y="556259"/>
              <a:ext cx="1180719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23">
              <a:extLst>
                <a:ext uri="{FF2B5EF4-FFF2-40B4-BE49-F238E27FC236}">
                  <a16:creationId xmlns:a16="http://schemas.microsoft.com/office/drawing/2014/main" id="{4929D352-BA6B-4746-8410-66F16EF31467}"/>
                </a:ext>
              </a:extLst>
            </p:cNvPr>
            <p:cNvCxnSpPr/>
            <p:nvPr userDrawn="1"/>
          </p:nvCxnSpPr>
          <p:spPr>
            <a:xfrm flipH="1">
              <a:off x="240030" y="922019"/>
              <a:ext cx="1180719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>
              <a:extLst>
                <a:ext uri="{FF2B5EF4-FFF2-40B4-BE49-F238E27FC236}">
                  <a16:creationId xmlns:a16="http://schemas.microsoft.com/office/drawing/2014/main" id="{8BE275D2-DE2C-4FBA-9D11-C668ABF4979C}"/>
                </a:ext>
              </a:extLst>
            </p:cNvPr>
            <p:cNvCxnSpPr/>
            <p:nvPr userDrawn="1"/>
          </p:nvCxnSpPr>
          <p:spPr>
            <a:xfrm flipH="1">
              <a:off x="240030" y="1478101"/>
              <a:ext cx="1180719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>
              <a:extLst>
                <a:ext uri="{FF2B5EF4-FFF2-40B4-BE49-F238E27FC236}">
                  <a16:creationId xmlns:a16="http://schemas.microsoft.com/office/drawing/2014/main" id="{2C3B6A12-DA2F-4814-8660-472B2EEC0D92}"/>
                </a:ext>
              </a:extLst>
            </p:cNvPr>
            <p:cNvCxnSpPr/>
            <p:nvPr userDrawn="1"/>
          </p:nvCxnSpPr>
          <p:spPr>
            <a:xfrm flipH="1">
              <a:off x="240030" y="5711009"/>
              <a:ext cx="11807190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Datum">
            <a:extLst>
              <a:ext uri="{FF2B5EF4-FFF2-40B4-BE49-F238E27FC236}">
                <a16:creationId xmlns:a16="http://schemas.microsoft.com/office/drawing/2014/main" id="{CBEA4851-877C-40F6-B8BA-24A4A19AAD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5644" y="6480354"/>
            <a:ext cx="5330192" cy="18541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lang="en-GB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77233" y="1856128"/>
            <a:ext cx="10827107" cy="443816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Bullet</a:t>
            </a:r>
          </a:p>
          <a:p>
            <a:pPr lvl="1"/>
            <a:r>
              <a:rPr lang="en-GB" dirty="0"/>
              <a:t>Sub-bullet</a:t>
            </a:r>
          </a:p>
          <a:p>
            <a:pPr lvl="2"/>
            <a:r>
              <a:rPr lang="en-GB" dirty="0"/>
              <a:t>Default text</a:t>
            </a:r>
          </a:p>
          <a:p>
            <a:pPr lvl="3"/>
            <a:r>
              <a:rPr lang="en-GB" dirty="0"/>
              <a:t>header</a:t>
            </a:r>
          </a:p>
          <a:p>
            <a:pPr lvl="4"/>
            <a:r>
              <a:rPr lang="en-GB" dirty="0"/>
              <a:t>Numerical bullet</a:t>
            </a:r>
          </a:p>
          <a:p>
            <a:pPr lvl="5"/>
            <a:r>
              <a:rPr lang="en-GB" dirty="0"/>
              <a:t>Bullet</a:t>
            </a:r>
          </a:p>
          <a:p>
            <a:pPr lvl="6"/>
            <a:r>
              <a:rPr lang="en-GB" dirty="0"/>
              <a:t>Sub-bullet</a:t>
            </a:r>
          </a:p>
          <a:p>
            <a:pPr lvl="7"/>
            <a:r>
              <a:rPr lang="en-GB" dirty="0"/>
              <a:t>Default text</a:t>
            </a:r>
          </a:p>
          <a:p>
            <a:pPr lvl="8"/>
            <a:r>
              <a:rPr lang="en-GB" dirty="0"/>
              <a:t>header</a:t>
            </a:r>
          </a:p>
          <a:p>
            <a:pPr lvl="8"/>
            <a:endParaRPr lang="en-GB" dirty="0"/>
          </a:p>
        </p:txBody>
      </p:sp>
      <p:sp>
        <p:nvSpPr>
          <p:cNvPr id="6" name="Datum">
            <a:extLst>
              <a:ext uri="{FF2B5EF4-FFF2-40B4-BE49-F238E27FC236}">
                <a16:creationId xmlns:a16="http://schemas.microsoft.com/office/drawing/2014/main" id="{48A9FB6B-5087-4423-A1CA-6D25601F6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5611" y="6480355"/>
            <a:ext cx="421607" cy="1854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93C5F-DB18-4797-88B9-B8B0D60519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Voettekst">
            <a:extLst>
              <a:ext uri="{FF2B5EF4-FFF2-40B4-BE49-F238E27FC236}">
                <a16:creationId xmlns:a16="http://schemas.microsoft.com/office/drawing/2014/main" id="{AF8099B3-10E2-46C1-BF04-AE3AD12B90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7242" y="6480355"/>
            <a:ext cx="5318757" cy="18541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" name="Titel"/>
          <p:cNvSpPr>
            <a:spLocks noGrp="1"/>
          </p:cNvSpPr>
          <p:nvPr>
            <p:ph type="title"/>
          </p:nvPr>
        </p:nvSpPr>
        <p:spPr>
          <a:xfrm>
            <a:off x="777244" y="619124"/>
            <a:ext cx="10828685" cy="268289"/>
          </a:xfrm>
          <a:prstGeom prst="rect">
            <a:avLst/>
          </a:prstGeom>
        </p:spPr>
        <p:txBody>
          <a:bodyPr vert="horz" lIns="0" tIns="0" rIns="0" bIns="385200" rtlCol="0" anchor="t">
            <a:noAutofit/>
          </a:bodyPr>
          <a:lstStyle/>
          <a:p>
            <a:r>
              <a:rPr lang="en-GB" dirty="0"/>
              <a:t>Insert title here</a:t>
            </a:r>
          </a:p>
        </p:txBody>
      </p:sp>
    </p:spTree>
    <p:extLst>
      <p:ext uri="{BB962C8B-B14F-4D97-AF65-F5344CB8AC3E}">
        <p14:creationId xmlns:p14="http://schemas.microsoft.com/office/powerpoint/2010/main" val="4153819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transition spd="slow">
    <p:push dir="u"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tabLst>
          <a:tab pos="1255713" algn="l"/>
        </a:tabLst>
        <a:defRPr sz="30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9388" indent="-179388" algn="l" defTabSz="719138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chemeClr val="tx2"/>
        </a:buClr>
        <a:buSzPct val="100000"/>
        <a:buFontTx/>
        <a:buBlip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177800" algn="l" defTabSz="719138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chemeClr val="tx2"/>
        </a:buClr>
        <a:buSzPct val="100000"/>
        <a:buFontTx/>
        <a:buBlip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</a:buBlip>
        <a:defRPr sz="160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719138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rgbClr val="0070C0"/>
        </a:buClr>
        <a:buSzPct val="85000"/>
        <a:buFontTx/>
        <a:buNone/>
        <a:defRPr sz="160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719138" rtl="0" eaLnBrk="1" latinLnBrk="0" hangingPunct="1">
        <a:lnSpc>
          <a:spcPct val="100000"/>
        </a:lnSpc>
        <a:spcBef>
          <a:spcPts val="300"/>
        </a:spcBef>
        <a:spcAft>
          <a:spcPts val="1200"/>
        </a:spcAft>
        <a:buFontTx/>
        <a:buNone/>
        <a:defRPr sz="2000" b="1" kern="1200" cap="all" spc="30" baseline="0">
          <a:solidFill>
            <a:schemeClr val="tx2"/>
          </a:solidFill>
          <a:latin typeface="+mj-lt"/>
          <a:ea typeface="+mn-ea"/>
          <a:cs typeface="Calibri" panose="020F0502020204030204" pitchFamily="34" charset="0"/>
        </a:defRPr>
      </a:lvl4pPr>
      <a:lvl5pPr marL="179388" indent="-179388" algn="l" defTabSz="719138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chemeClr val="tx1"/>
        </a:buClr>
        <a:buFont typeface="+mj-lt"/>
        <a:buAutoNum type="arabicPeriod"/>
        <a:tabLst>
          <a:tab pos="179388" algn="l"/>
        </a:tabLst>
        <a:defRPr sz="160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9388" indent="-179388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Tx/>
        <a:buBlip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</a:buBlip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6pPr>
      <a:lvl7pPr marL="357188" indent="-17780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Tx/>
        <a:buBlip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</a:buBlip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1200"/>
        </a:spcAft>
        <a:buFontTx/>
        <a:buNone/>
        <a:defRPr sz="2000" b="1" kern="1200" cap="all" baseline="0">
          <a:solidFill>
            <a:schemeClr val="tx2"/>
          </a:solidFill>
          <a:latin typeface="+mj-lt"/>
          <a:ea typeface="+mn-ea"/>
          <a:cs typeface="+mn-cs"/>
        </a:defRPr>
      </a:lvl9pPr>
    </p:bodyStyle>
    <p:otherStyle>
      <a:defPPr>
        <a:defRPr lang="nl-NL"/>
      </a:defPPr>
      <a:lvl1pPr marL="0" algn="l" defTabSz="179388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0" algn="l" defTabSz="179388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0" algn="l" defTabSz="179388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0" algn="l" defTabSz="179388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0" algn="l" defTabSz="179388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0" algn="l" defTabSz="179388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0" algn="l" defTabSz="179388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0" algn="l" defTabSz="179388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0" algn="l" defTabSz="179388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>
          <p15:clr>
            <a:srgbClr val="F26B43"/>
          </p15:clr>
        </p15:guide>
        <p15:guide id="2" orient="horz">
          <p15:clr>
            <a:srgbClr val="F26B43"/>
          </p15:clr>
        </p15:guide>
        <p15:guide id="3" orient="horz" pos="4320">
          <p15:clr>
            <a:srgbClr val="F26B43"/>
          </p15:clr>
        </p15:guide>
        <p15:guide id="5" orient="horz" pos="3966">
          <p15:clr>
            <a:srgbClr val="5ACBF0"/>
          </p15:clr>
        </p15:guide>
        <p15:guide id="6" orient="horz" pos="1167">
          <p15:clr>
            <a:srgbClr val="5ACBF0"/>
          </p15:clr>
        </p15:guide>
        <p15:guide id="7" orient="horz" pos="559">
          <p15:clr>
            <a:srgbClr val="5ACBF0"/>
          </p15:clr>
        </p15:guide>
        <p15:guide id="8" orient="horz" pos="390">
          <p15:clr>
            <a:srgbClr val="5ACBF0"/>
          </p15:clr>
        </p15:guide>
        <p15:guide id="9" pos="7680">
          <p15:clr>
            <a:srgbClr val="F26B43"/>
          </p15:clr>
        </p15:guide>
        <p15:guide id="10" pos="487">
          <p15:clr>
            <a:srgbClr val="5ACBF0"/>
          </p15:clr>
        </p15:guide>
        <p15:guide id="11" pos="7313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: Rounded Corners 22">
            <a:extLst>
              <a:ext uri="{FF2B5EF4-FFF2-40B4-BE49-F238E27FC236}">
                <a16:creationId xmlns:a16="http://schemas.microsoft.com/office/drawing/2014/main" id="{AA87A1F1-0786-497E-86E8-6706F9246A84}"/>
              </a:ext>
            </a:extLst>
          </p:cNvPr>
          <p:cNvSpPr/>
          <p:nvPr/>
        </p:nvSpPr>
        <p:spPr>
          <a:xfrm>
            <a:off x="9770673" y="4365104"/>
            <a:ext cx="2373999" cy="1856899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16" name="Tijdelijke aanduiding voor verticale tekst 15">
            <a:extLst>
              <a:ext uri="{FF2B5EF4-FFF2-40B4-BE49-F238E27FC236}">
                <a16:creationId xmlns:a16="http://schemas.microsoft.com/office/drawing/2014/main" id="{433A3659-7BE0-42D4-B228-D6BCA9F11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77232" y="1655131"/>
            <a:ext cx="9544133" cy="4438165"/>
          </a:xfrm>
        </p:spPr>
        <p:txBody>
          <a:bodyPr/>
          <a:lstStyle/>
          <a:p>
            <a:pPr lvl="3">
              <a:spcAft>
                <a:spcPts val="600"/>
              </a:spcAft>
            </a:pPr>
            <a:r>
              <a:rPr lang="en-GB" dirty="0"/>
              <a:t>Fair decision making</a:t>
            </a:r>
          </a:p>
          <a:p>
            <a:r>
              <a:rPr lang="en-US" sz="1400" dirty="0"/>
              <a:t>How to implement legal and ethical data constraints?</a:t>
            </a:r>
          </a:p>
          <a:p>
            <a:r>
              <a:rPr lang="en-US" sz="1400" dirty="0"/>
              <a:t>How to quantify related biases in the input data ?</a:t>
            </a:r>
          </a:p>
          <a:p>
            <a:r>
              <a:rPr lang="en-US" sz="1400" dirty="0"/>
              <a:t>How can a system remove or compensate for biases?</a:t>
            </a:r>
          </a:p>
          <a:p>
            <a:pPr lvl="3">
              <a:spcAft>
                <a:spcPts val="600"/>
              </a:spcAft>
            </a:pPr>
            <a:r>
              <a:rPr lang="en-GB" dirty="0"/>
              <a:t>Transparency and </a:t>
            </a:r>
            <a:r>
              <a:rPr lang="en-GB" dirty="0" err="1"/>
              <a:t>Explainability</a:t>
            </a:r>
            <a:endParaRPr lang="en-GB" dirty="0"/>
          </a:p>
          <a:p>
            <a:r>
              <a:rPr lang="en-US" sz="1400" dirty="0"/>
              <a:t>How can a system adapt its decision-making communication, </a:t>
            </a:r>
            <a:br>
              <a:rPr lang="en-US" sz="1400" dirty="0"/>
            </a:br>
            <a:r>
              <a:rPr lang="en-US" sz="1400" dirty="0"/>
              <a:t>and explanation requests and provisions to the human collaborators </a:t>
            </a:r>
            <a:br>
              <a:rPr lang="en-US" sz="1400" dirty="0"/>
            </a:br>
            <a:r>
              <a:rPr lang="en-US" sz="1400" dirty="0"/>
              <a:t>and operational context, to establish successful co-learning and </a:t>
            </a:r>
            <a:br>
              <a:rPr lang="en-US" sz="1400" dirty="0"/>
            </a:br>
            <a:r>
              <a:rPr lang="en-US" sz="1400" dirty="0"/>
              <a:t>adequate trust calibration?</a:t>
            </a:r>
          </a:p>
          <a:p>
            <a:pPr lvl="3">
              <a:spcAft>
                <a:spcPts val="600"/>
              </a:spcAft>
            </a:pPr>
            <a:r>
              <a:rPr lang="en-GB" dirty="0"/>
              <a:t>Co-learning</a:t>
            </a:r>
          </a:p>
          <a:p>
            <a:r>
              <a:rPr lang="en-US" sz="1400" dirty="0"/>
              <a:t>How can a team of humans and machines continuously </a:t>
            </a:r>
            <a:br>
              <a:rPr lang="en-US" sz="1400" dirty="0"/>
            </a:br>
            <a:r>
              <a:rPr lang="en-US" sz="1400" dirty="0"/>
              <a:t>learn from each other and positively reinforce each other </a:t>
            </a:r>
            <a:br>
              <a:rPr lang="en-US" sz="1400" dirty="0"/>
            </a:br>
            <a:r>
              <a:rPr lang="en-US" sz="1400" dirty="0"/>
              <a:t>in terms of avoiding unwanted biases and maintaining </a:t>
            </a:r>
            <a:br>
              <a:rPr lang="en-US" sz="1400" dirty="0"/>
            </a:br>
            <a:r>
              <a:rPr lang="en-US" sz="1400" dirty="0"/>
              <a:t>accountability?</a:t>
            </a:r>
          </a:p>
          <a:p>
            <a:pPr lvl="3">
              <a:spcAft>
                <a:spcPts val="600"/>
              </a:spcAft>
            </a:pPr>
            <a:r>
              <a:rPr lang="en-GB" dirty="0"/>
              <a:t>Integration and evaluation</a:t>
            </a:r>
          </a:p>
          <a:p>
            <a:r>
              <a:rPr lang="en-GB" dirty="0"/>
              <a:t>How to integrate and evaluate</a:t>
            </a:r>
            <a:br>
              <a:rPr lang="en-GB" dirty="0"/>
            </a:br>
            <a:r>
              <a:rPr lang="en-GB" dirty="0"/>
              <a:t>fair decision making, </a:t>
            </a:r>
            <a:r>
              <a:rPr lang="en-GB" dirty="0" err="1"/>
              <a:t>explainability</a:t>
            </a:r>
            <a:r>
              <a:rPr lang="en-GB" dirty="0"/>
              <a:t> and co-learning?</a:t>
            </a:r>
          </a:p>
        </p:txBody>
      </p:sp>
      <p:sp>
        <p:nvSpPr>
          <p:cNvPr id="14" name="Ondertitel 13">
            <a:extLst>
              <a:ext uri="{FF2B5EF4-FFF2-40B4-BE49-F238E27FC236}">
                <a16:creationId xmlns:a16="http://schemas.microsoft.com/office/drawing/2014/main" id="{85517CF9-4C50-41FF-AE14-AFB1293B3346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777244" y="924516"/>
            <a:ext cx="10827096" cy="349200"/>
          </a:xfrm>
        </p:spPr>
        <p:txBody>
          <a:bodyPr/>
          <a:lstStyle/>
          <a:p>
            <a:r>
              <a:rPr lang="en-GB"/>
              <a:t>Responsible human-machine teaming</a:t>
            </a:r>
            <a:endParaRPr lang="en-GB" dirty="0"/>
          </a:p>
        </p:txBody>
      </p:sp>
      <p:sp>
        <p:nvSpPr>
          <p:cNvPr id="9" name="Tijdelijke aanduiding voor verticale tekst 8">
            <a:extLst>
              <a:ext uri="{FF2B5EF4-FFF2-40B4-BE49-F238E27FC236}">
                <a16:creationId xmlns:a16="http://schemas.microsoft.com/office/drawing/2014/main" id="{1683954E-D63B-4C9B-8B33-C1F9D718ABD0}"/>
              </a:ext>
            </a:extLst>
          </p:cNvPr>
          <p:cNvSpPr>
            <a:spLocks noGrp="1"/>
          </p:cNvSpPr>
          <p:nvPr>
            <p:ph type="body" orient="vert" idx="15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043D4F83-2597-445A-B0E7-E4E15EC5A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4" y="619124"/>
            <a:ext cx="10828685" cy="268289"/>
          </a:xfrm>
        </p:spPr>
        <p:txBody>
          <a:bodyPr/>
          <a:lstStyle/>
          <a:p>
            <a:r>
              <a:rPr lang="en-GB"/>
              <a:t>Integration flagship FATE</a:t>
            </a:r>
            <a:endParaRPr lang="en-GB" dirty="0"/>
          </a:p>
        </p:txBody>
      </p:sp>
      <p:sp>
        <p:nvSpPr>
          <p:cNvPr id="46" name="Flowchart: Magnetic Disk 45">
            <a:extLst>
              <a:ext uri="{FF2B5EF4-FFF2-40B4-BE49-F238E27FC236}">
                <a16:creationId xmlns:a16="http://schemas.microsoft.com/office/drawing/2014/main" id="{F916478F-E025-4090-BDA3-29B479DF34C8}"/>
              </a:ext>
            </a:extLst>
          </p:cNvPr>
          <p:cNvSpPr/>
          <p:nvPr/>
        </p:nvSpPr>
        <p:spPr>
          <a:xfrm>
            <a:off x="9880736" y="5514050"/>
            <a:ext cx="810912" cy="623481"/>
          </a:xfrm>
          <a:prstGeom prst="flowChartMagneticDisk">
            <a:avLst/>
          </a:prstGeom>
          <a:solidFill>
            <a:srgbClr val="FF5452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Knowledge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base</a:t>
            </a: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7" name="Arrow: Left-Right 23">
            <a:extLst>
              <a:ext uri="{FF2B5EF4-FFF2-40B4-BE49-F238E27FC236}">
                <a16:creationId xmlns:a16="http://schemas.microsoft.com/office/drawing/2014/main" id="{CC622C7B-B66D-480B-8DCA-B2BD4056DEF2}"/>
              </a:ext>
            </a:extLst>
          </p:cNvPr>
          <p:cNvSpPr/>
          <p:nvPr/>
        </p:nvSpPr>
        <p:spPr>
          <a:xfrm rot="5400000">
            <a:off x="10056539" y="5240383"/>
            <a:ext cx="457082" cy="255741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48" name="Rectangle: Rounded Corners 31">
            <a:extLst>
              <a:ext uri="{FF2B5EF4-FFF2-40B4-BE49-F238E27FC236}">
                <a16:creationId xmlns:a16="http://schemas.microsoft.com/office/drawing/2014/main" id="{53EED836-BB94-4D29-9D97-4B326E4ECBA3}"/>
              </a:ext>
            </a:extLst>
          </p:cNvPr>
          <p:cNvSpPr/>
          <p:nvPr/>
        </p:nvSpPr>
        <p:spPr>
          <a:xfrm>
            <a:off x="9880736" y="4504431"/>
            <a:ext cx="2200971" cy="623481"/>
          </a:xfrm>
          <a:prstGeom prst="roundRect">
            <a:avLst/>
          </a:prstGeom>
          <a:gradFill flip="none" rotWithShape="1">
            <a:gsLst>
              <a:gs pos="0">
                <a:srgbClr val="57C187"/>
              </a:gs>
              <a:gs pos="100000">
                <a:srgbClr val="FF5050"/>
              </a:gs>
            </a:gsLst>
            <a:lin ang="10800000" scaled="1"/>
            <a:tileRect/>
          </a:gra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6000" rIns="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E776701B-0445-49E4-B8DD-60E58D1994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725909" y="4580965"/>
            <a:ext cx="428876" cy="470336"/>
          </a:xfrm>
          <a:prstGeom prst="rect">
            <a:avLst/>
          </a:prstGeom>
          <a:effectLst/>
        </p:spPr>
      </p:pic>
      <p:sp>
        <p:nvSpPr>
          <p:cNvPr id="50" name="Flowchart: Magnetic Disk 49">
            <a:extLst>
              <a:ext uri="{FF2B5EF4-FFF2-40B4-BE49-F238E27FC236}">
                <a16:creationId xmlns:a16="http://schemas.microsoft.com/office/drawing/2014/main" id="{3328176A-F90E-4060-B8EA-B49257B7AD80}"/>
              </a:ext>
            </a:extLst>
          </p:cNvPr>
          <p:cNvSpPr/>
          <p:nvPr/>
        </p:nvSpPr>
        <p:spPr>
          <a:xfrm>
            <a:off x="11185043" y="5514050"/>
            <a:ext cx="810912" cy="623481"/>
          </a:xfrm>
          <a:prstGeom prst="flowChartMagneticDisk">
            <a:avLst/>
          </a:prstGeom>
          <a:solidFill>
            <a:srgbClr val="86BD85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Data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base</a:t>
            </a:r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80C20B80-01C6-4998-B2A1-FEBD39DC1E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5098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3541" y="2038522"/>
            <a:ext cx="1111642" cy="1105554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2A329A10-F9F0-4471-B410-D62C2D407E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6730" y="3069239"/>
            <a:ext cx="877899" cy="873091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6DEE9533-8BC2-4D58-87EB-BF4BA0F79B5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02201" y="3102594"/>
            <a:ext cx="736260" cy="741089"/>
          </a:xfrm>
          <a:prstGeom prst="rect">
            <a:avLst/>
          </a:prstGeom>
        </p:spPr>
      </p:pic>
      <p:grpSp>
        <p:nvGrpSpPr>
          <p:cNvPr id="54" name="Group 53">
            <a:extLst>
              <a:ext uri="{FF2B5EF4-FFF2-40B4-BE49-F238E27FC236}">
                <a16:creationId xmlns:a16="http://schemas.microsoft.com/office/drawing/2014/main" id="{14F952E4-7E08-4128-96D6-0E753E5F87E6}"/>
              </a:ext>
            </a:extLst>
          </p:cNvPr>
          <p:cNvGrpSpPr/>
          <p:nvPr/>
        </p:nvGrpSpPr>
        <p:grpSpPr>
          <a:xfrm>
            <a:off x="10417846" y="2046476"/>
            <a:ext cx="1111642" cy="1105554"/>
            <a:chOff x="4337326" y="1768896"/>
            <a:chExt cx="844274" cy="844274"/>
          </a:xfrm>
        </p:grpSpPr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D2BA8F31-1129-45A0-8C8E-7D0418B92AF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37326" y="1768896"/>
              <a:ext cx="844274" cy="844274"/>
            </a:xfrm>
            <a:prstGeom prst="rect">
              <a:avLst/>
            </a:prstGeom>
          </p:spPr>
        </p:pic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DEE62351-51B2-42ED-810E-09398A63F3D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516580" y="1848846"/>
              <a:ext cx="480060" cy="294894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A6DA1A56-0E20-4FD9-9356-9A7A3EA97DE8}"/>
              </a:ext>
            </a:extLst>
          </p:cNvPr>
          <p:cNvGrpSpPr/>
          <p:nvPr/>
        </p:nvGrpSpPr>
        <p:grpSpPr>
          <a:xfrm rot="5400000">
            <a:off x="10506918" y="3662233"/>
            <a:ext cx="879679" cy="877898"/>
            <a:chOff x="4191001" y="3028950"/>
            <a:chExt cx="802385" cy="802387"/>
          </a:xfrm>
        </p:grpSpPr>
        <p:sp>
          <p:nvSpPr>
            <p:cNvPr id="78" name="Freeform 104">
              <a:extLst>
                <a:ext uri="{FF2B5EF4-FFF2-40B4-BE49-F238E27FC236}">
                  <a16:creationId xmlns:a16="http://schemas.microsoft.com/office/drawing/2014/main" id="{40ED79CD-1B85-4BBC-98BC-A705BB2FA423}"/>
                </a:ext>
              </a:extLst>
            </p:cNvPr>
            <p:cNvSpPr/>
            <p:nvPr/>
          </p:nvSpPr>
          <p:spPr>
            <a:xfrm rot="5400000" flipH="1" flipV="1">
              <a:off x="4492679" y="3067277"/>
              <a:ext cx="207072" cy="135955"/>
            </a:xfrm>
            <a:custGeom>
              <a:avLst/>
              <a:gdLst>
                <a:gd name="connsiteX0" fmla="*/ 207072 w 207072"/>
                <a:gd name="connsiteY0" fmla="*/ 36501 h 135955"/>
                <a:gd name="connsiteX1" fmla="*/ 97922 w 207072"/>
                <a:gd name="connsiteY1" fmla="*/ 135955 h 135955"/>
                <a:gd name="connsiteX2" fmla="*/ 8267 w 207072"/>
                <a:gd name="connsiteY2" fmla="*/ 54264 h 135955"/>
                <a:gd name="connsiteX3" fmla="*/ 5169 w 207072"/>
                <a:gd name="connsiteY3" fmla="*/ 23529 h 135955"/>
                <a:gd name="connsiteX4" fmla="*/ 0 w 207072"/>
                <a:gd name="connsiteY4" fmla="*/ 6879 h 135955"/>
                <a:gd name="connsiteX5" fmla="*/ 97922 w 207072"/>
                <a:gd name="connsiteY5" fmla="*/ 96102 h 135955"/>
                <a:gd name="connsiteX6" fmla="*/ 203393 w 207072"/>
                <a:gd name="connsiteY6" fmla="*/ 0 h 135955"/>
                <a:gd name="connsiteX7" fmla="*/ 207072 w 207072"/>
                <a:gd name="connsiteY7" fmla="*/ 36501 h 135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7072" h="135955">
                  <a:moveTo>
                    <a:pt x="207072" y="36501"/>
                  </a:moveTo>
                  <a:lnTo>
                    <a:pt x="97922" y="135955"/>
                  </a:lnTo>
                  <a:lnTo>
                    <a:pt x="8267" y="54264"/>
                  </a:lnTo>
                  <a:lnTo>
                    <a:pt x="5169" y="23529"/>
                  </a:lnTo>
                  <a:lnTo>
                    <a:pt x="0" y="6879"/>
                  </a:lnTo>
                  <a:lnTo>
                    <a:pt x="97922" y="96102"/>
                  </a:lnTo>
                  <a:lnTo>
                    <a:pt x="203393" y="0"/>
                  </a:lnTo>
                  <a:lnTo>
                    <a:pt x="207072" y="3650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79" name="Freeform 105">
              <a:extLst>
                <a:ext uri="{FF2B5EF4-FFF2-40B4-BE49-F238E27FC236}">
                  <a16:creationId xmlns:a16="http://schemas.microsoft.com/office/drawing/2014/main" id="{B232D395-CF2F-4C9C-84CB-AC62DA7D8FDA}"/>
                </a:ext>
              </a:extLst>
            </p:cNvPr>
            <p:cNvSpPr/>
            <p:nvPr/>
          </p:nvSpPr>
          <p:spPr>
            <a:xfrm rot="5400000" flipH="1" flipV="1">
              <a:off x="4231026" y="3320581"/>
              <a:ext cx="133683" cy="208808"/>
            </a:xfrm>
            <a:custGeom>
              <a:avLst/>
              <a:gdLst>
                <a:gd name="connsiteX0" fmla="*/ 133683 w 133683"/>
                <a:gd name="connsiteY0" fmla="*/ 105830 h 208808"/>
                <a:gd name="connsiteX1" fmla="*/ 48354 w 133683"/>
                <a:gd name="connsiteY1" fmla="*/ 199478 h 208808"/>
                <a:gd name="connsiteX2" fmla="*/ 21256 w 133683"/>
                <a:gd name="connsiteY2" fmla="*/ 202209 h 208808"/>
                <a:gd name="connsiteX3" fmla="*/ 0 w 133683"/>
                <a:gd name="connsiteY3" fmla="*/ 208808 h 208808"/>
                <a:gd name="connsiteX4" fmla="*/ 93830 w 133683"/>
                <a:gd name="connsiteY4" fmla="*/ 105830 h 208808"/>
                <a:gd name="connsiteX5" fmla="*/ 753 w 133683"/>
                <a:gd name="connsiteY5" fmla="*/ 3680 h 208808"/>
                <a:gd name="connsiteX6" fmla="*/ 37254 w 133683"/>
                <a:gd name="connsiteY6" fmla="*/ 0 h 208808"/>
                <a:gd name="connsiteX7" fmla="*/ 133683 w 133683"/>
                <a:gd name="connsiteY7" fmla="*/ 105830 h 20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683" h="208808">
                  <a:moveTo>
                    <a:pt x="133683" y="105830"/>
                  </a:moveTo>
                  <a:lnTo>
                    <a:pt x="48354" y="199478"/>
                  </a:lnTo>
                  <a:lnTo>
                    <a:pt x="21256" y="202209"/>
                  </a:lnTo>
                  <a:lnTo>
                    <a:pt x="0" y="208808"/>
                  </a:lnTo>
                  <a:lnTo>
                    <a:pt x="93830" y="105830"/>
                  </a:lnTo>
                  <a:lnTo>
                    <a:pt x="753" y="3680"/>
                  </a:lnTo>
                  <a:lnTo>
                    <a:pt x="37254" y="0"/>
                  </a:lnTo>
                  <a:lnTo>
                    <a:pt x="133683" y="1058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80" name="Freeform 106">
              <a:extLst>
                <a:ext uri="{FF2B5EF4-FFF2-40B4-BE49-F238E27FC236}">
                  <a16:creationId xmlns:a16="http://schemas.microsoft.com/office/drawing/2014/main" id="{B6BB7026-FD2C-46ED-A05F-41687689C7A0}"/>
                </a:ext>
              </a:extLst>
            </p:cNvPr>
            <p:cNvSpPr/>
            <p:nvPr/>
          </p:nvSpPr>
          <p:spPr>
            <a:xfrm rot="5400000" flipH="1" flipV="1">
              <a:off x="4814071" y="3324693"/>
              <a:ext cx="142699" cy="212202"/>
            </a:xfrm>
            <a:custGeom>
              <a:avLst/>
              <a:gdLst>
                <a:gd name="connsiteX0" fmla="*/ 142699 w 142699"/>
                <a:gd name="connsiteY0" fmla="*/ 0 h 212202"/>
                <a:gd name="connsiteX1" fmla="*/ 39853 w 142699"/>
                <a:gd name="connsiteY1" fmla="*/ 112872 h 212202"/>
                <a:gd name="connsiteX2" fmla="*/ 127007 w 142699"/>
                <a:gd name="connsiteY2" fmla="*/ 208522 h 212202"/>
                <a:gd name="connsiteX3" fmla="*/ 90506 w 142699"/>
                <a:gd name="connsiteY3" fmla="*/ 212202 h 212202"/>
                <a:gd name="connsiteX4" fmla="*/ 0 w 142699"/>
                <a:gd name="connsiteY4" fmla="*/ 112872 h 212202"/>
                <a:gd name="connsiteX5" fmla="*/ 92449 w 142699"/>
                <a:gd name="connsiteY5" fmla="*/ 11411 h 212202"/>
                <a:gd name="connsiteX6" fmla="*/ 112427 w 142699"/>
                <a:gd name="connsiteY6" fmla="*/ 9397 h 212202"/>
                <a:gd name="connsiteX7" fmla="*/ 142699 w 142699"/>
                <a:gd name="connsiteY7" fmla="*/ 0 h 212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99" h="212202">
                  <a:moveTo>
                    <a:pt x="142699" y="0"/>
                  </a:moveTo>
                  <a:lnTo>
                    <a:pt x="39853" y="112872"/>
                  </a:lnTo>
                  <a:lnTo>
                    <a:pt x="127007" y="208522"/>
                  </a:lnTo>
                  <a:lnTo>
                    <a:pt x="90506" y="212202"/>
                  </a:lnTo>
                  <a:lnTo>
                    <a:pt x="0" y="112872"/>
                  </a:lnTo>
                  <a:lnTo>
                    <a:pt x="92449" y="11411"/>
                  </a:lnTo>
                  <a:lnTo>
                    <a:pt x="112427" y="9397"/>
                  </a:lnTo>
                  <a:lnTo>
                    <a:pt x="14269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81" name="Freeform 107">
              <a:extLst>
                <a:ext uri="{FF2B5EF4-FFF2-40B4-BE49-F238E27FC236}">
                  <a16:creationId xmlns:a16="http://schemas.microsoft.com/office/drawing/2014/main" id="{22F132A6-6446-47B9-A72C-81223ABFF350}"/>
                </a:ext>
              </a:extLst>
            </p:cNvPr>
            <p:cNvSpPr/>
            <p:nvPr/>
          </p:nvSpPr>
          <p:spPr>
            <a:xfrm rot="5400000" flipH="1" flipV="1">
              <a:off x="4484062" y="3654774"/>
              <a:ext cx="210534" cy="138272"/>
            </a:xfrm>
            <a:custGeom>
              <a:avLst/>
              <a:gdLst>
                <a:gd name="connsiteX0" fmla="*/ 210534 w 210534"/>
                <a:gd name="connsiteY0" fmla="*/ 138272 h 138272"/>
                <a:gd name="connsiteX1" fmla="*/ 102521 w 210534"/>
                <a:gd name="connsiteY1" fmla="*/ 39853 h 138272"/>
                <a:gd name="connsiteX2" fmla="*/ 3679 w 210534"/>
                <a:gd name="connsiteY2" fmla="*/ 129915 h 138272"/>
                <a:gd name="connsiteX3" fmla="*/ 0 w 210534"/>
                <a:gd name="connsiteY3" fmla="*/ 93415 h 138272"/>
                <a:gd name="connsiteX4" fmla="*/ 102521 w 210534"/>
                <a:gd name="connsiteY4" fmla="*/ 0 h 138272"/>
                <a:gd name="connsiteX5" fmla="*/ 200146 w 210534"/>
                <a:gd name="connsiteY5" fmla="*/ 88953 h 138272"/>
                <a:gd name="connsiteX6" fmla="*/ 202512 w 210534"/>
                <a:gd name="connsiteY6" fmla="*/ 112428 h 138272"/>
                <a:gd name="connsiteX7" fmla="*/ 210534 w 210534"/>
                <a:gd name="connsiteY7" fmla="*/ 138272 h 138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0534" h="138272">
                  <a:moveTo>
                    <a:pt x="210534" y="138272"/>
                  </a:moveTo>
                  <a:lnTo>
                    <a:pt x="102521" y="39853"/>
                  </a:lnTo>
                  <a:lnTo>
                    <a:pt x="3679" y="129915"/>
                  </a:lnTo>
                  <a:lnTo>
                    <a:pt x="0" y="93415"/>
                  </a:lnTo>
                  <a:lnTo>
                    <a:pt x="102521" y="0"/>
                  </a:lnTo>
                  <a:lnTo>
                    <a:pt x="200146" y="88953"/>
                  </a:lnTo>
                  <a:lnTo>
                    <a:pt x="202512" y="112428"/>
                  </a:lnTo>
                  <a:lnTo>
                    <a:pt x="210534" y="13827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82" name="Freeform 108">
              <a:extLst>
                <a:ext uri="{FF2B5EF4-FFF2-40B4-BE49-F238E27FC236}">
                  <a16:creationId xmlns:a16="http://schemas.microsoft.com/office/drawing/2014/main" id="{593435BA-54A2-4FA4-B9CB-3724B56FCC51}"/>
                </a:ext>
              </a:extLst>
            </p:cNvPr>
            <p:cNvSpPr/>
            <p:nvPr/>
          </p:nvSpPr>
          <p:spPr>
            <a:xfrm rot="5400000" flipH="1" flipV="1">
              <a:off x="4559620" y="3034069"/>
              <a:ext cx="433340" cy="423102"/>
            </a:xfrm>
            <a:custGeom>
              <a:avLst/>
              <a:gdLst>
                <a:gd name="connsiteX0" fmla="*/ 433340 w 433340"/>
                <a:gd name="connsiteY0" fmla="*/ 27454 h 423102"/>
                <a:gd name="connsiteX1" fmla="*/ 113001 w 433340"/>
                <a:gd name="connsiteY1" fmla="*/ 420496 h 423102"/>
                <a:gd name="connsiteX2" fmla="*/ 87154 w 433340"/>
                <a:gd name="connsiteY2" fmla="*/ 423102 h 423102"/>
                <a:gd name="connsiteX3" fmla="*/ 0 w 433340"/>
                <a:gd name="connsiteY3" fmla="*/ 327452 h 423102"/>
                <a:gd name="connsiteX4" fmla="*/ 102846 w 433340"/>
                <a:gd name="connsiteY4" fmla="*/ 214580 h 423102"/>
                <a:gd name="connsiteX5" fmla="*/ 110229 w 433340"/>
                <a:gd name="connsiteY5" fmla="*/ 212288 h 423102"/>
                <a:gd name="connsiteX6" fmla="*/ 232744 w 433340"/>
                <a:gd name="connsiteY6" fmla="*/ 27455 h 423102"/>
                <a:gd name="connsiteX7" fmla="*/ 231767 w 433340"/>
                <a:gd name="connsiteY7" fmla="*/ 17763 h 423102"/>
                <a:gd name="connsiteX8" fmla="*/ 321422 w 433340"/>
                <a:gd name="connsiteY8" fmla="*/ 99454 h 423102"/>
                <a:gd name="connsiteX9" fmla="*/ 430572 w 433340"/>
                <a:gd name="connsiteY9" fmla="*/ 0 h 423102"/>
                <a:gd name="connsiteX10" fmla="*/ 433340 w 433340"/>
                <a:gd name="connsiteY10" fmla="*/ 27454 h 423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3340" h="423102">
                  <a:moveTo>
                    <a:pt x="433340" y="27454"/>
                  </a:moveTo>
                  <a:cubicBezTo>
                    <a:pt x="433340" y="221331"/>
                    <a:pt x="295819" y="383087"/>
                    <a:pt x="113001" y="420496"/>
                  </a:cubicBezTo>
                  <a:lnTo>
                    <a:pt x="87154" y="423102"/>
                  </a:lnTo>
                  <a:lnTo>
                    <a:pt x="0" y="327452"/>
                  </a:lnTo>
                  <a:lnTo>
                    <a:pt x="102846" y="214580"/>
                  </a:lnTo>
                  <a:lnTo>
                    <a:pt x="110229" y="212288"/>
                  </a:lnTo>
                  <a:cubicBezTo>
                    <a:pt x="182226" y="181836"/>
                    <a:pt x="232744" y="110545"/>
                    <a:pt x="232744" y="27455"/>
                  </a:cubicBezTo>
                  <a:lnTo>
                    <a:pt x="231767" y="17763"/>
                  </a:lnTo>
                  <a:lnTo>
                    <a:pt x="321422" y="99454"/>
                  </a:lnTo>
                  <a:lnTo>
                    <a:pt x="430572" y="0"/>
                  </a:lnTo>
                  <a:lnTo>
                    <a:pt x="433340" y="27454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0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83" name="Freeform 109">
              <a:extLst>
                <a:ext uri="{FF2B5EF4-FFF2-40B4-BE49-F238E27FC236}">
                  <a16:creationId xmlns:a16="http://schemas.microsoft.com/office/drawing/2014/main" id="{0CC01F03-89BA-4C2E-9CD0-1F381F44F559}"/>
                </a:ext>
              </a:extLst>
            </p:cNvPr>
            <p:cNvSpPr/>
            <p:nvPr/>
          </p:nvSpPr>
          <p:spPr>
            <a:xfrm rot="5400000" flipH="1" flipV="1">
              <a:off x="4198083" y="3028314"/>
              <a:ext cx="419175" cy="433340"/>
            </a:xfrm>
            <a:custGeom>
              <a:avLst/>
              <a:gdLst>
                <a:gd name="connsiteX0" fmla="*/ 419175 w 419175"/>
                <a:gd name="connsiteY0" fmla="*/ 337238 h 433340"/>
                <a:gd name="connsiteX1" fmla="*/ 313704 w 419175"/>
                <a:gd name="connsiteY1" fmla="*/ 433340 h 433340"/>
                <a:gd name="connsiteX2" fmla="*/ 215782 w 419175"/>
                <a:gd name="connsiteY2" fmla="*/ 344117 h 433340"/>
                <a:gd name="connsiteX3" fmla="*/ 209262 w 419175"/>
                <a:gd name="connsiteY3" fmla="*/ 323112 h 433340"/>
                <a:gd name="connsiteX4" fmla="*/ 24429 w 419175"/>
                <a:gd name="connsiteY4" fmla="*/ 200597 h 433340"/>
                <a:gd name="connsiteX5" fmla="*/ 11100 w 419175"/>
                <a:gd name="connsiteY5" fmla="*/ 201941 h 433340"/>
                <a:gd name="connsiteX6" fmla="*/ 96429 w 419175"/>
                <a:gd name="connsiteY6" fmla="*/ 108293 h 433340"/>
                <a:gd name="connsiteX7" fmla="*/ 0 w 419175"/>
                <a:gd name="connsiteY7" fmla="*/ 2463 h 433340"/>
                <a:gd name="connsiteX8" fmla="*/ 24429 w 419175"/>
                <a:gd name="connsiteY8" fmla="*/ 0 h 433340"/>
                <a:gd name="connsiteX9" fmla="*/ 417471 w 419175"/>
                <a:gd name="connsiteY9" fmla="*/ 320339 h 433340"/>
                <a:gd name="connsiteX10" fmla="*/ 419175 w 419175"/>
                <a:gd name="connsiteY10" fmla="*/ 337238 h 433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19175" h="433340">
                  <a:moveTo>
                    <a:pt x="419175" y="337238"/>
                  </a:moveTo>
                  <a:lnTo>
                    <a:pt x="313704" y="433340"/>
                  </a:lnTo>
                  <a:lnTo>
                    <a:pt x="215782" y="344117"/>
                  </a:lnTo>
                  <a:lnTo>
                    <a:pt x="209262" y="323112"/>
                  </a:lnTo>
                  <a:cubicBezTo>
                    <a:pt x="178810" y="251115"/>
                    <a:pt x="107519" y="200597"/>
                    <a:pt x="24429" y="200597"/>
                  </a:cubicBezTo>
                  <a:lnTo>
                    <a:pt x="11100" y="201941"/>
                  </a:lnTo>
                  <a:lnTo>
                    <a:pt x="96429" y="108293"/>
                  </a:lnTo>
                  <a:lnTo>
                    <a:pt x="0" y="2463"/>
                  </a:lnTo>
                  <a:lnTo>
                    <a:pt x="24429" y="0"/>
                  </a:lnTo>
                  <a:cubicBezTo>
                    <a:pt x="218306" y="0"/>
                    <a:pt x="380062" y="137522"/>
                    <a:pt x="417471" y="320339"/>
                  </a:cubicBezTo>
                  <a:lnTo>
                    <a:pt x="419175" y="33723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0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84" name="Freeform 110">
              <a:extLst>
                <a:ext uri="{FF2B5EF4-FFF2-40B4-BE49-F238E27FC236}">
                  <a16:creationId xmlns:a16="http://schemas.microsoft.com/office/drawing/2014/main" id="{3018DE07-2033-44E6-9601-65F8BF0D0874}"/>
                </a:ext>
              </a:extLst>
            </p:cNvPr>
            <p:cNvSpPr/>
            <p:nvPr/>
          </p:nvSpPr>
          <p:spPr>
            <a:xfrm rot="5400000" flipH="1" flipV="1">
              <a:off x="4188706" y="3406434"/>
              <a:ext cx="433340" cy="416465"/>
            </a:xfrm>
            <a:custGeom>
              <a:avLst/>
              <a:gdLst>
                <a:gd name="connsiteX0" fmla="*/ 433340 w 433340"/>
                <a:gd name="connsiteY0" fmla="*/ 102150 h 416465"/>
                <a:gd name="connsiteX1" fmla="*/ 339510 w 433340"/>
                <a:gd name="connsiteY1" fmla="*/ 205128 h 416465"/>
                <a:gd name="connsiteX2" fmla="*/ 323111 w 433340"/>
                <a:gd name="connsiteY2" fmla="*/ 210218 h 416465"/>
                <a:gd name="connsiteX3" fmla="*/ 200596 w 433340"/>
                <a:gd name="connsiteY3" fmla="*/ 395051 h 416465"/>
                <a:gd name="connsiteX4" fmla="*/ 202305 w 433340"/>
                <a:gd name="connsiteY4" fmla="*/ 412003 h 416465"/>
                <a:gd name="connsiteX5" fmla="*/ 104680 w 433340"/>
                <a:gd name="connsiteY5" fmla="*/ 323050 h 416465"/>
                <a:gd name="connsiteX6" fmla="*/ 2159 w 433340"/>
                <a:gd name="connsiteY6" fmla="*/ 416465 h 416465"/>
                <a:gd name="connsiteX7" fmla="*/ 0 w 433340"/>
                <a:gd name="connsiteY7" fmla="*/ 395050 h 416465"/>
                <a:gd name="connsiteX8" fmla="*/ 320339 w 433340"/>
                <a:gd name="connsiteY8" fmla="*/ 2008 h 416465"/>
                <a:gd name="connsiteX9" fmla="*/ 340263 w 433340"/>
                <a:gd name="connsiteY9" fmla="*/ 0 h 416465"/>
                <a:gd name="connsiteX10" fmla="*/ 433340 w 433340"/>
                <a:gd name="connsiteY10" fmla="*/ 102150 h 416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3340" h="416465">
                  <a:moveTo>
                    <a:pt x="433340" y="102150"/>
                  </a:moveTo>
                  <a:lnTo>
                    <a:pt x="339510" y="205128"/>
                  </a:lnTo>
                  <a:lnTo>
                    <a:pt x="323111" y="210218"/>
                  </a:lnTo>
                  <a:cubicBezTo>
                    <a:pt x="251114" y="240670"/>
                    <a:pt x="200596" y="311961"/>
                    <a:pt x="200596" y="395051"/>
                  </a:cubicBezTo>
                  <a:lnTo>
                    <a:pt x="202305" y="412003"/>
                  </a:lnTo>
                  <a:lnTo>
                    <a:pt x="104680" y="323050"/>
                  </a:lnTo>
                  <a:lnTo>
                    <a:pt x="2159" y="416465"/>
                  </a:lnTo>
                  <a:lnTo>
                    <a:pt x="0" y="395050"/>
                  </a:lnTo>
                  <a:cubicBezTo>
                    <a:pt x="0" y="201174"/>
                    <a:pt x="137521" y="39418"/>
                    <a:pt x="320339" y="2008"/>
                  </a:cubicBezTo>
                  <a:lnTo>
                    <a:pt x="340263" y="0"/>
                  </a:lnTo>
                  <a:lnTo>
                    <a:pt x="433340" y="10215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85" name="Freeform 111">
              <a:extLst>
                <a:ext uri="{FF2B5EF4-FFF2-40B4-BE49-F238E27FC236}">
                  <a16:creationId xmlns:a16="http://schemas.microsoft.com/office/drawing/2014/main" id="{EF08BB14-C725-45FE-A6B9-2F14A180C1C1}"/>
                </a:ext>
              </a:extLst>
            </p:cNvPr>
            <p:cNvSpPr/>
            <p:nvPr/>
          </p:nvSpPr>
          <p:spPr>
            <a:xfrm rot="5400000" flipH="1" flipV="1">
              <a:off x="4568814" y="3400926"/>
              <a:ext cx="415804" cy="433340"/>
            </a:xfrm>
            <a:custGeom>
              <a:avLst/>
              <a:gdLst>
                <a:gd name="connsiteX0" fmla="*/ 415804 w 415804"/>
                <a:gd name="connsiteY0" fmla="*/ 230684 h 433340"/>
                <a:gd name="connsiteX1" fmla="*/ 323355 w 415804"/>
                <a:gd name="connsiteY1" fmla="*/ 332145 h 433340"/>
                <a:gd name="connsiteX2" fmla="*/ 413861 w 415804"/>
                <a:gd name="connsiteY2" fmla="*/ 431475 h 433340"/>
                <a:gd name="connsiteX3" fmla="*/ 395355 w 415804"/>
                <a:gd name="connsiteY3" fmla="*/ 433340 h 433340"/>
                <a:gd name="connsiteX4" fmla="*/ 2313 w 415804"/>
                <a:gd name="connsiteY4" fmla="*/ 113001 h 433340"/>
                <a:gd name="connsiteX5" fmla="*/ 0 w 415804"/>
                <a:gd name="connsiteY5" fmla="*/ 90062 h 433340"/>
                <a:gd name="connsiteX6" fmla="*/ 98842 w 415804"/>
                <a:gd name="connsiteY6" fmla="*/ 0 h 433340"/>
                <a:gd name="connsiteX7" fmla="*/ 206855 w 415804"/>
                <a:gd name="connsiteY7" fmla="*/ 98419 h 433340"/>
                <a:gd name="connsiteX8" fmla="*/ 210522 w 415804"/>
                <a:gd name="connsiteY8" fmla="*/ 110230 h 433340"/>
                <a:gd name="connsiteX9" fmla="*/ 395355 w 415804"/>
                <a:gd name="connsiteY9" fmla="*/ 232745 h 433340"/>
                <a:gd name="connsiteX10" fmla="*/ 415804 w 415804"/>
                <a:gd name="connsiteY10" fmla="*/ 230684 h 433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15804" h="433340">
                  <a:moveTo>
                    <a:pt x="415804" y="230684"/>
                  </a:moveTo>
                  <a:lnTo>
                    <a:pt x="323355" y="332145"/>
                  </a:lnTo>
                  <a:lnTo>
                    <a:pt x="413861" y="431475"/>
                  </a:lnTo>
                  <a:lnTo>
                    <a:pt x="395355" y="433340"/>
                  </a:lnTo>
                  <a:cubicBezTo>
                    <a:pt x="201478" y="433340"/>
                    <a:pt x="39722" y="295819"/>
                    <a:pt x="2313" y="113001"/>
                  </a:cubicBezTo>
                  <a:lnTo>
                    <a:pt x="0" y="90062"/>
                  </a:lnTo>
                  <a:lnTo>
                    <a:pt x="98842" y="0"/>
                  </a:lnTo>
                  <a:lnTo>
                    <a:pt x="206855" y="98419"/>
                  </a:lnTo>
                  <a:lnTo>
                    <a:pt x="210522" y="110230"/>
                  </a:lnTo>
                  <a:cubicBezTo>
                    <a:pt x="240974" y="182227"/>
                    <a:pt x="312265" y="232745"/>
                    <a:pt x="395355" y="232745"/>
                  </a:cubicBezTo>
                  <a:lnTo>
                    <a:pt x="415804" y="230684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56" name="Arrow: Left-Right 23">
            <a:extLst>
              <a:ext uri="{FF2B5EF4-FFF2-40B4-BE49-F238E27FC236}">
                <a16:creationId xmlns:a16="http://schemas.microsoft.com/office/drawing/2014/main" id="{97A72AE6-54D5-4831-BE85-4269E8E229E9}"/>
              </a:ext>
            </a:extLst>
          </p:cNvPr>
          <p:cNvSpPr/>
          <p:nvPr/>
        </p:nvSpPr>
        <p:spPr>
          <a:xfrm>
            <a:off x="7990942" y="5223765"/>
            <a:ext cx="409314" cy="25434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412829F-617D-4DCB-9F1B-F0A90D54C03B}"/>
              </a:ext>
            </a:extLst>
          </p:cNvPr>
          <p:cNvSpPr txBox="1"/>
          <p:nvPr/>
        </p:nvSpPr>
        <p:spPr>
          <a:xfrm>
            <a:off x="9874158" y="4567283"/>
            <a:ext cx="84991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Symbolic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Reasoning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233943E-ECBA-4E28-A1AF-1AE9620EAF28}"/>
              </a:ext>
            </a:extLst>
          </p:cNvPr>
          <p:cNvSpPr txBox="1"/>
          <p:nvPr/>
        </p:nvSpPr>
        <p:spPr>
          <a:xfrm>
            <a:off x="11299421" y="4567283"/>
            <a:ext cx="740459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Machine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Learning</a:t>
            </a:r>
          </a:p>
        </p:txBody>
      </p:sp>
      <p:sp>
        <p:nvSpPr>
          <p:cNvPr id="59" name="Arrow: Left-Right 23">
            <a:extLst>
              <a:ext uri="{FF2B5EF4-FFF2-40B4-BE49-F238E27FC236}">
                <a16:creationId xmlns:a16="http://schemas.microsoft.com/office/drawing/2014/main" id="{CAF78395-9EC1-4976-8539-D07DBA0806A7}"/>
              </a:ext>
            </a:extLst>
          </p:cNvPr>
          <p:cNvSpPr/>
          <p:nvPr/>
        </p:nvSpPr>
        <p:spPr>
          <a:xfrm rot="5400000">
            <a:off x="11385367" y="5240383"/>
            <a:ext cx="457082" cy="255741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60" name="Rectangle: Rounded Corners 22">
            <a:extLst>
              <a:ext uri="{FF2B5EF4-FFF2-40B4-BE49-F238E27FC236}">
                <a16:creationId xmlns:a16="http://schemas.microsoft.com/office/drawing/2014/main" id="{B2C25C87-A8DC-4A60-9E4A-C157DD392E02}"/>
              </a:ext>
            </a:extLst>
          </p:cNvPr>
          <p:cNvSpPr/>
          <p:nvPr/>
        </p:nvSpPr>
        <p:spPr>
          <a:xfrm>
            <a:off x="5614678" y="4380413"/>
            <a:ext cx="2373999" cy="1856899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61" name="Flowchart: Magnetic Disk 60">
            <a:extLst>
              <a:ext uri="{FF2B5EF4-FFF2-40B4-BE49-F238E27FC236}">
                <a16:creationId xmlns:a16="http://schemas.microsoft.com/office/drawing/2014/main" id="{2B5B25A8-3727-4001-836B-671D64CE595F}"/>
              </a:ext>
            </a:extLst>
          </p:cNvPr>
          <p:cNvSpPr/>
          <p:nvPr/>
        </p:nvSpPr>
        <p:spPr>
          <a:xfrm>
            <a:off x="5699882" y="5514050"/>
            <a:ext cx="810912" cy="623481"/>
          </a:xfrm>
          <a:prstGeom prst="flowChartMagneticDisk">
            <a:avLst/>
          </a:prstGeom>
          <a:solidFill>
            <a:srgbClr val="86BD85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Data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base</a:t>
            </a: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62" name="Arrow: Left-Right 23">
            <a:extLst>
              <a:ext uri="{FF2B5EF4-FFF2-40B4-BE49-F238E27FC236}">
                <a16:creationId xmlns:a16="http://schemas.microsoft.com/office/drawing/2014/main" id="{4C8B999E-794C-4720-968B-F3AD8C7E2036}"/>
              </a:ext>
            </a:extLst>
          </p:cNvPr>
          <p:cNvSpPr/>
          <p:nvPr/>
        </p:nvSpPr>
        <p:spPr>
          <a:xfrm rot="5400000">
            <a:off x="5875686" y="5240383"/>
            <a:ext cx="457082" cy="255741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sp>
        <p:nvSpPr>
          <p:cNvPr id="63" name="Rectangle: Rounded Corners 31">
            <a:extLst>
              <a:ext uri="{FF2B5EF4-FFF2-40B4-BE49-F238E27FC236}">
                <a16:creationId xmlns:a16="http://schemas.microsoft.com/office/drawing/2014/main" id="{5D37D4F1-C73A-4EBD-B06D-0BAB496C0202}"/>
              </a:ext>
            </a:extLst>
          </p:cNvPr>
          <p:cNvSpPr/>
          <p:nvPr/>
        </p:nvSpPr>
        <p:spPr>
          <a:xfrm>
            <a:off x="5699882" y="4504431"/>
            <a:ext cx="2200971" cy="623481"/>
          </a:xfrm>
          <a:prstGeom prst="roundRect">
            <a:avLst/>
          </a:prstGeom>
          <a:gradFill flip="none" rotWithShape="1">
            <a:gsLst>
              <a:gs pos="0">
                <a:srgbClr val="57C187"/>
              </a:gs>
              <a:gs pos="100000">
                <a:srgbClr val="FF5050"/>
              </a:gs>
            </a:gsLst>
            <a:lin ang="0" scaled="1"/>
            <a:tileRect/>
          </a:gra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6000" rIns="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4B7C0738-9B23-4270-9C46-79C852B5D1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5055" y="4580965"/>
            <a:ext cx="428876" cy="470336"/>
          </a:xfrm>
          <a:prstGeom prst="rect">
            <a:avLst/>
          </a:prstGeom>
          <a:effectLst/>
        </p:spPr>
      </p:pic>
      <p:sp>
        <p:nvSpPr>
          <p:cNvPr id="65" name="Flowchart: Magnetic Disk 64">
            <a:extLst>
              <a:ext uri="{FF2B5EF4-FFF2-40B4-BE49-F238E27FC236}">
                <a16:creationId xmlns:a16="http://schemas.microsoft.com/office/drawing/2014/main" id="{5460CCFC-AE04-406C-B00D-8F1F4FC5110F}"/>
              </a:ext>
            </a:extLst>
          </p:cNvPr>
          <p:cNvSpPr/>
          <p:nvPr/>
        </p:nvSpPr>
        <p:spPr>
          <a:xfrm>
            <a:off x="7004190" y="5514050"/>
            <a:ext cx="810912" cy="623481"/>
          </a:xfrm>
          <a:prstGeom prst="flowChartMagneticDisk">
            <a:avLst/>
          </a:prstGeom>
          <a:solidFill>
            <a:srgbClr val="FF5452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Knowledge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base</a:t>
            </a:r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E501BE2B-6DF8-4128-B2C2-65352A1E7904}"/>
              </a:ext>
            </a:extLst>
          </p:cNvPr>
          <p:cNvGrpSpPr/>
          <p:nvPr/>
        </p:nvGrpSpPr>
        <p:grpSpPr>
          <a:xfrm rot="5400000">
            <a:off x="6326064" y="3662233"/>
            <a:ext cx="879679" cy="877898"/>
            <a:chOff x="4191001" y="3028950"/>
            <a:chExt cx="802385" cy="802387"/>
          </a:xfrm>
        </p:grpSpPr>
        <p:sp>
          <p:nvSpPr>
            <p:cNvPr id="70" name="Freeform 104">
              <a:extLst>
                <a:ext uri="{FF2B5EF4-FFF2-40B4-BE49-F238E27FC236}">
                  <a16:creationId xmlns:a16="http://schemas.microsoft.com/office/drawing/2014/main" id="{435E700C-B801-4513-B2BD-893FE811BAB4}"/>
                </a:ext>
              </a:extLst>
            </p:cNvPr>
            <p:cNvSpPr/>
            <p:nvPr/>
          </p:nvSpPr>
          <p:spPr>
            <a:xfrm rot="5400000" flipH="1" flipV="1">
              <a:off x="4492679" y="3067277"/>
              <a:ext cx="207072" cy="135955"/>
            </a:xfrm>
            <a:custGeom>
              <a:avLst/>
              <a:gdLst>
                <a:gd name="connsiteX0" fmla="*/ 207072 w 207072"/>
                <a:gd name="connsiteY0" fmla="*/ 36501 h 135955"/>
                <a:gd name="connsiteX1" fmla="*/ 97922 w 207072"/>
                <a:gd name="connsiteY1" fmla="*/ 135955 h 135955"/>
                <a:gd name="connsiteX2" fmla="*/ 8267 w 207072"/>
                <a:gd name="connsiteY2" fmla="*/ 54264 h 135955"/>
                <a:gd name="connsiteX3" fmla="*/ 5169 w 207072"/>
                <a:gd name="connsiteY3" fmla="*/ 23529 h 135955"/>
                <a:gd name="connsiteX4" fmla="*/ 0 w 207072"/>
                <a:gd name="connsiteY4" fmla="*/ 6879 h 135955"/>
                <a:gd name="connsiteX5" fmla="*/ 97922 w 207072"/>
                <a:gd name="connsiteY5" fmla="*/ 96102 h 135955"/>
                <a:gd name="connsiteX6" fmla="*/ 203393 w 207072"/>
                <a:gd name="connsiteY6" fmla="*/ 0 h 135955"/>
                <a:gd name="connsiteX7" fmla="*/ 207072 w 207072"/>
                <a:gd name="connsiteY7" fmla="*/ 36501 h 135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7072" h="135955">
                  <a:moveTo>
                    <a:pt x="207072" y="36501"/>
                  </a:moveTo>
                  <a:lnTo>
                    <a:pt x="97922" y="135955"/>
                  </a:lnTo>
                  <a:lnTo>
                    <a:pt x="8267" y="54264"/>
                  </a:lnTo>
                  <a:lnTo>
                    <a:pt x="5169" y="23529"/>
                  </a:lnTo>
                  <a:lnTo>
                    <a:pt x="0" y="6879"/>
                  </a:lnTo>
                  <a:lnTo>
                    <a:pt x="97922" y="96102"/>
                  </a:lnTo>
                  <a:lnTo>
                    <a:pt x="203393" y="0"/>
                  </a:lnTo>
                  <a:lnTo>
                    <a:pt x="207072" y="3650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71" name="Freeform 105">
              <a:extLst>
                <a:ext uri="{FF2B5EF4-FFF2-40B4-BE49-F238E27FC236}">
                  <a16:creationId xmlns:a16="http://schemas.microsoft.com/office/drawing/2014/main" id="{7BC4340E-2FAE-4D85-A108-2C3F6B912E31}"/>
                </a:ext>
              </a:extLst>
            </p:cNvPr>
            <p:cNvSpPr/>
            <p:nvPr/>
          </p:nvSpPr>
          <p:spPr>
            <a:xfrm rot="5400000" flipH="1" flipV="1">
              <a:off x="4231026" y="3320581"/>
              <a:ext cx="133683" cy="208808"/>
            </a:xfrm>
            <a:custGeom>
              <a:avLst/>
              <a:gdLst>
                <a:gd name="connsiteX0" fmla="*/ 133683 w 133683"/>
                <a:gd name="connsiteY0" fmla="*/ 105830 h 208808"/>
                <a:gd name="connsiteX1" fmla="*/ 48354 w 133683"/>
                <a:gd name="connsiteY1" fmla="*/ 199478 h 208808"/>
                <a:gd name="connsiteX2" fmla="*/ 21256 w 133683"/>
                <a:gd name="connsiteY2" fmla="*/ 202209 h 208808"/>
                <a:gd name="connsiteX3" fmla="*/ 0 w 133683"/>
                <a:gd name="connsiteY3" fmla="*/ 208808 h 208808"/>
                <a:gd name="connsiteX4" fmla="*/ 93830 w 133683"/>
                <a:gd name="connsiteY4" fmla="*/ 105830 h 208808"/>
                <a:gd name="connsiteX5" fmla="*/ 753 w 133683"/>
                <a:gd name="connsiteY5" fmla="*/ 3680 h 208808"/>
                <a:gd name="connsiteX6" fmla="*/ 37254 w 133683"/>
                <a:gd name="connsiteY6" fmla="*/ 0 h 208808"/>
                <a:gd name="connsiteX7" fmla="*/ 133683 w 133683"/>
                <a:gd name="connsiteY7" fmla="*/ 105830 h 20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683" h="208808">
                  <a:moveTo>
                    <a:pt x="133683" y="105830"/>
                  </a:moveTo>
                  <a:lnTo>
                    <a:pt x="48354" y="199478"/>
                  </a:lnTo>
                  <a:lnTo>
                    <a:pt x="21256" y="202209"/>
                  </a:lnTo>
                  <a:lnTo>
                    <a:pt x="0" y="208808"/>
                  </a:lnTo>
                  <a:lnTo>
                    <a:pt x="93830" y="105830"/>
                  </a:lnTo>
                  <a:lnTo>
                    <a:pt x="753" y="3680"/>
                  </a:lnTo>
                  <a:lnTo>
                    <a:pt x="37254" y="0"/>
                  </a:lnTo>
                  <a:lnTo>
                    <a:pt x="133683" y="1058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72" name="Freeform 106">
              <a:extLst>
                <a:ext uri="{FF2B5EF4-FFF2-40B4-BE49-F238E27FC236}">
                  <a16:creationId xmlns:a16="http://schemas.microsoft.com/office/drawing/2014/main" id="{D386F563-A9E5-47F6-B2BB-A7014AF4EB82}"/>
                </a:ext>
              </a:extLst>
            </p:cNvPr>
            <p:cNvSpPr/>
            <p:nvPr/>
          </p:nvSpPr>
          <p:spPr>
            <a:xfrm rot="5400000" flipH="1" flipV="1">
              <a:off x="4814071" y="3324693"/>
              <a:ext cx="142699" cy="212202"/>
            </a:xfrm>
            <a:custGeom>
              <a:avLst/>
              <a:gdLst>
                <a:gd name="connsiteX0" fmla="*/ 142699 w 142699"/>
                <a:gd name="connsiteY0" fmla="*/ 0 h 212202"/>
                <a:gd name="connsiteX1" fmla="*/ 39853 w 142699"/>
                <a:gd name="connsiteY1" fmla="*/ 112872 h 212202"/>
                <a:gd name="connsiteX2" fmla="*/ 127007 w 142699"/>
                <a:gd name="connsiteY2" fmla="*/ 208522 h 212202"/>
                <a:gd name="connsiteX3" fmla="*/ 90506 w 142699"/>
                <a:gd name="connsiteY3" fmla="*/ 212202 h 212202"/>
                <a:gd name="connsiteX4" fmla="*/ 0 w 142699"/>
                <a:gd name="connsiteY4" fmla="*/ 112872 h 212202"/>
                <a:gd name="connsiteX5" fmla="*/ 92449 w 142699"/>
                <a:gd name="connsiteY5" fmla="*/ 11411 h 212202"/>
                <a:gd name="connsiteX6" fmla="*/ 112427 w 142699"/>
                <a:gd name="connsiteY6" fmla="*/ 9397 h 212202"/>
                <a:gd name="connsiteX7" fmla="*/ 142699 w 142699"/>
                <a:gd name="connsiteY7" fmla="*/ 0 h 212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99" h="212202">
                  <a:moveTo>
                    <a:pt x="142699" y="0"/>
                  </a:moveTo>
                  <a:lnTo>
                    <a:pt x="39853" y="112872"/>
                  </a:lnTo>
                  <a:lnTo>
                    <a:pt x="127007" y="208522"/>
                  </a:lnTo>
                  <a:lnTo>
                    <a:pt x="90506" y="212202"/>
                  </a:lnTo>
                  <a:lnTo>
                    <a:pt x="0" y="112872"/>
                  </a:lnTo>
                  <a:lnTo>
                    <a:pt x="92449" y="11411"/>
                  </a:lnTo>
                  <a:lnTo>
                    <a:pt x="112427" y="9397"/>
                  </a:lnTo>
                  <a:lnTo>
                    <a:pt x="14269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73" name="Freeform 107">
              <a:extLst>
                <a:ext uri="{FF2B5EF4-FFF2-40B4-BE49-F238E27FC236}">
                  <a16:creationId xmlns:a16="http://schemas.microsoft.com/office/drawing/2014/main" id="{805FBAFF-D359-4B4F-A9AC-3982D8E961C8}"/>
                </a:ext>
              </a:extLst>
            </p:cNvPr>
            <p:cNvSpPr/>
            <p:nvPr/>
          </p:nvSpPr>
          <p:spPr>
            <a:xfrm rot="5400000" flipH="1" flipV="1">
              <a:off x="4484062" y="3654774"/>
              <a:ext cx="210534" cy="138272"/>
            </a:xfrm>
            <a:custGeom>
              <a:avLst/>
              <a:gdLst>
                <a:gd name="connsiteX0" fmla="*/ 210534 w 210534"/>
                <a:gd name="connsiteY0" fmla="*/ 138272 h 138272"/>
                <a:gd name="connsiteX1" fmla="*/ 102521 w 210534"/>
                <a:gd name="connsiteY1" fmla="*/ 39853 h 138272"/>
                <a:gd name="connsiteX2" fmla="*/ 3679 w 210534"/>
                <a:gd name="connsiteY2" fmla="*/ 129915 h 138272"/>
                <a:gd name="connsiteX3" fmla="*/ 0 w 210534"/>
                <a:gd name="connsiteY3" fmla="*/ 93415 h 138272"/>
                <a:gd name="connsiteX4" fmla="*/ 102521 w 210534"/>
                <a:gd name="connsiteY4" fmla="*/ 0 h 138272"/>
                <a:gd name="connsiteX5" fmla="*/ 200146 w 210534"/>
                <a:gd name="connsiteY5" fmla="*/ 88953 h 138272"/>
                <a:gd name="connsiteX6" fmla="*/ 202512 w 210534"/>
                <a:gd name="connsiteY6" fmla="*/ 112428 h 138272"/>
                <a:gd name="connsiteX7" fmla="*/ 210534 w 210534"/>
                <a:gd name="connsiteY7" fmla="*/ 138272 h 138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0534" h="138272">
                  <a:moveTo>
                    <a:pt x="210534" y="138272"/>
                  </a:moveTo>
                  <a:lnTo>
                    <a:pt x="102521" y="39853"/>
                  </a:lnTo>
                  <a:lnTo>
                    <a:pt x="3679" y="129915"/>
                  </a:lnTo>
                  <a:lnTo>
                    <a:pt x="0" y="93415"/>
                  </a:lnTo>
                  <a:lnTo>
                    <a:pt x="102521" y="0"/>
                  </a:lnTo>
                  <a:lnTo>
                    <a:pt x="200146" y="88953"/>
                  </a:lnTo>
                  <a:lnTo>
                    <a:pt x="202512" y="112428"/>
                  </a:lnTo>
                  <a:lnTo>
                    <a:pt x="210534" y="13827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74" name="Freeform 108">
              <a:extLst>
                <a:ext uri="{FF2B5EF4-FFF2-40B4-BE49-F238E27FC236}">
                  <a16:creationId xmlns:a16="http://schemas.microsoft.com/office/drawing/2014/main" id="{0C0A176B-A832-4CAE-9F53-8BFE9FB5C6F6}"/>
                </a:ext>
              </a:extLst>
            </p:cNvPr>
            <p:cNvSpPr/>
            <p:nvPr/>
          </p:nvSpPr>
          <p:spPr>
            <a:xfrm rot="5400000" flipH="1" flipV="1">
              <a:off x="4559620" y="3034069"/>
              <a:ext cx="433340" cy="423102"/>
            </a:xfrm>
            <a:custGeom>
              <a:avLst/>
              <a:gdLst>
                <a:gd name="connsiteX0" fmla="*/ 433340 w 433340"/>
                <a:gd name="connsiteY0" fmla="*/ 27454 h 423102"/>
                <a:gd name="connsiteX1" fmla="*/ 113001 w 433340"/>
                <a:gd name="connsiteY1" fmla="*/ 420496 h 423102"/>
                <a:gd name="connsiteX2" fmla="*/ 87154 w 433340"/>
                <a:gd name="connsiteY2" fmla="*/ 423102 h 423102"/>
                <a:gd name="connsiteX3" fmla="*/ 0 w 433340"/>
                <a:gd name="connsiteY3" fmla="*/ 327452 h 423102"/>
                <a:gd name="connsiteX4" fmla="*/ 102846 w 433340"/>
                <a:gd name="connsiteY4" fmla="*/ 214580 h 423102"/>
                <a:gd name="connsiteX5" fmla="*/ 110229 w 433340"/>
                <a:gd name="connsiteY5" fmla="*/ 212288 h 423102"/>
                <a:gd name="connsiteX6" fmla="*/ 232744 w 433340"/>
                <a:gd name="connsiteY6" fmla="*/ 27455 h 423102"/>
                <a:gd name="connsiteX7" fmla="*/ 231767 w 433340"/>
                <a:gd name="connsiteY7" fmla="*/ 17763 h 423102"/>
                <a:gd name="connsiteX8" fmla="*/ 321422 w 433340"/>
                <a:gd name="connsiteY8" fmla="*/ 99454 h 423102"/>
                <a:gd name="connsiteX9" fmla="*/ 430572 w 433340"/>
                <a:gd name="connsiteY9" fmla="*/ 0 h 423102"/>
                <a:gd name="connsiteX10" fmla="*/ 433340 w 433340"/>
                <a:gd name="connsiteY10" fmla="*/ 27454 h 423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3340" h="423102">
                  <a:moveTo>
                    <a:pt x="433340" y="27454"/>
                  </a:moveTo>
                  <a:cubicBezTo>
                    <a:pt x="433340" y="221331"/>
                    <a:pt x="295819" y="383087"/>
                    <a:pt x="113001" y="420496"/>
                  </a:cubicBezTo>
                  <a:lnTo>
                    <a:pt x="87154" y="423102"/>
                  </a:lnTo>
                  <a:lnTo>
                    <a:pt x="0" y="327452"/>
                  </a:lnTo>
                  <a:lnTo>
                    <a:pt x="102846" y="214580"/>
                  </a:lnTo>
                  <a:lnTo>
                    <a:pt x="110229" y="212288"/>
                  </a:lnTo>
                  <a:cubicBezTo>
                    <a:pt x="182226" y="181836"/>
                    <a:pt x="232744" y="110545"/>
                    <a:pt x="232744" y="27455"/>
                  </a:cubicBezTo>
                  <a:lnTo>
                    <a:pt x="231767" y="17763"/>
                  </a:lnTo>
                  <a:lnTo>
                    <a:pt x="321422" y="99454"/>
                  </a:lnTo>
                  <a:lnTo>
                    <a:pt x="430572" y="0"/>
                  </a:lnTo>
                  <a:lnTo>
                    <a:pt x="433340" y="27454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0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75" name="Freeform 109">
              <a:extLst>
                <a:ext uri="{FF2B5EF4-FFF2-40B4-BE49-F238E27FC236}">
                  <a16:creationId xmlns:a16="http://schemas.microsoft.com/office/drawing/2014/main" id="{E12DE4D0-1D28-4040-B120-2462AB9C9F22}"/>
                </a:ext>
              </a:extLst>
            </p:cNvPr>
            <p:cNvSpPr/>
            <p:nvPr/>
          </p:nvSpPr>
          <p:spPr>
            <a:xfrm rot="5400000" flipH="1" flipV="1">
              <a:off x="4198083" y="3028314"/>
              <a:ext cx="419175" cy="433340"/>
            </a:xfrm>
            <a:custGeom>
              <a:avLst/>
              <a:gdLst>
                <a:gd name="connsiteX0" fmla="*/ 419175 w 419175"/>
                <a:gd name="connsiteY0" fmla="*/ 337238 h 433340"/>
                <a:gd name="connsiteX1" fmla="*/ 313704 w 419175"/>
                <a:gd name="connsiteY1" fmla="*/ 433340 h 433340"/>
                <a:gd name="connsiteX2" fmla="*/ 215782 w 419175"/>
                <a:gd name="connsiteY2" fmla="*/ 344117 h 433340"/>
                <a:gd name="connsiteX3" fmla="*/ 209262 w 419175"/>
                <a:gd name="connsiteY3" fmla="*/ 323112 h 433340"/>
                <a:gd name="connsiteX4" fmla="*/ 24429 w 419175"/>
                <a:gd name="connsiteY4" fmla="*/ 200597 h 433340"/>
                <a:gd name="connsiteX5" fmla="*/ 11100 w 419175"/>
                <a:gd name="connsiteY5" fmla="*/ 201941 h 433340"/>
                <a:gd name="connsiteX6" fmla="*/ 96429 w 419175"/>
                <a:gd name="connsiteY6" fmla="*/ 108293 h 433340"/>
                <a:gd name="connsiteX7" fmla="*/ 0 w 419175"/>
                <a:gd name="connsiteY7" fmla="*/ 2463 h 433340"/>
                <a:gd name="connsiteX8" fmla="*/ 24429 w 419175"/>
                <a:gd name="connsiteY8" fmla="*/ 0 h 433340"/>
                <a:gd name="connsiteX9" fmla="*/ 417471 w 419175"/>
                <a:gd name="connsiteY9" fmla="*/ 320339 h 433340"/>
                <a:gd name="connsiteX10" fmla="*/ 419175 w 419175"/>
                <a:gd name="connsiteY10" fmla="*/ 337238 h 433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19175" h="433340">
                  <a:moveTo>
                    <a:pt x="419175" y="337238"/>
                  </a:moveTo>
                  <a:lnTo>
                    <a:pt x="313704" y="433340"/>
                  </a:lnTo>
                  <a:lnTo>
                    <a:pt x="215782" y="344117"/>
                  </a:lnTo>
                  <a:lnTo>
                    <a:pt x="209262" y="323112"/>
                  </a:lnTo>
                  <a:cubicBezTo>
                    <a:pt x="178810" y="251115"/>
                    <a:pt x="107519" y="200597"/>
                    <a:pt x="24429" y="200597"/>
                  </a:cubicBezTo>
                  <a:lnTo>
                    <a:pt x="11100" y="201941"/>
                  </a:lnTo>
                  <a:lnTo>
                    <a:pt x="96429" y="108293"/>
                  </a:lnTo>
                  <a:lnTo>
                    <a:pt x="0" y="2463"/>
                  </a:lnTo>
                  <a:lnTo>
                    <a:pt x="24429" y="0"/>
                  </a:lnTo>
                  <a:cubicBezTo>
                    <a:pt x="218306" y="0"/>
                    <a:pt x="380062" y="137522"/>
                    <a:pt x="417471" y="320339"/>
                  </a:cubicBezTo>
                  <a:lnTo>
                    <a:pt x="419175" y="33723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0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76" name="Freeform 110">
              <a:extLst>
                <a:ext uri="{FF2B5EF4-FFF2-40B4-BE49-F238E27FC236}">
                  <a16:creationId xmlns:a16="http://schemas.microsoft.com/office/drawing/2014/main" id="{D2714311-2886-4ABB-AEB7-AFCFB1787DD4}"/>
                </a:ext>
              </a:extLst>
            </p:cNvPr>
            <p:cNvSpPr/>
            <p:nvPr/>
          </p:nvSpPr>
          <p:spPr>
            <a:xfrm rot="5400000" flipH="1" flipV="1">
              <a:off x="4188706" y="3406434"/>
              <a:ext cx="433340" cy="416465"/>
            </a:xfrm>
            <a:custGeom>
              <a:avLst/>
              <a:gdLst>
                <a:gd name="connsiteX0" fmla="*/ 433340 w 433340"/>
                <a:gd name="connsiteY0" fmla="*/ 102150 h 416465"/>
                <a:gd name="connsiteX1" fmla="*/ 339510 w 433340"/>
                <a:gd name="connsiteY1" fmla="*/ 205128 h 416465"/>
                <a:gd name="connsiteX2" fmla="*/ 323111 w 433340"/>
                <a:gd name="connsiteY2" fmla="*/ 210218 h 416465"/>
                <a:gd name="connsiteX3" fmla="*/ 200596 w 433340"/>
                <a:gd name="connsiteY3" fmla="*/ 395051 h 416465"/>
                <a:gd name="connsiteX4" fmla="*/ 202305 w 433340"/>
                <a:gd name="connsiteY4" fmla="*/ 412003 h 416465"/>
                <a:gd name="connsiteX5" fmla="*/ 104680 w 433340"/>
                <a:gd name="connsiteY5" fmla="*/ 323050 h 416465"/>
                <a:gd name="connsiteX6" fmla="*/ 2159 w 433340"/>
                <a:gd name="connsiteY6" fmla="*/ 416465 h 416465"/>
                <a:gd name="connsiteX7" fmla="*/ 0 w 433340"/>
                <a:gd name="connsiteY7" fmla="*/ 395050 h 416465"/>
                <a:gd name="connsiteX8" fmla="*/ 320339 w 433340"/>
                <a:gd name="connsiteY8" fmla="*/ 2008 h 416465"/>
                <a:gd name="connsiteX9" fmla="*/ 340263 w 433340"/>
                <a:gd name="connsiteY9" fmla="*/ 0 h 416465"/>
                <a:gd name="connsiteX10" fmla="*/ 433340 w 433340"/>
                <a:gd name="connsiteY10" fmla="*/ 102150 h 416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3340" h="416465">
                  <a:moveTo>
                    <a:pt x="433340" y="102150"/>
                  </a:moveTo>
                  <a:lnTo>
                    <a:pt x="339510" y="205128"/>
                  </a:lnTo>
                  <a:lnTo>
                    <a:pt x="323111" y="210218"/>
                  </a:lnTo>
                  <a:cubicBezTo>
                    <a:pt x="251114" y="240670"/>
                    <a:pt x="200596" y="311961"/>
                    <a:pt x="200596" y="395051"/>
                  </a:cubicBezTo>
                  <a:lnTo>
                    <a:pt x="202305" y="412003"/>
                  </a:lnTo>
                  <a:lnTo>
                    <a:pt x="104680" y="323050"/>
                  </a:lnTo>
                  <a:lnTo>
                    <a:pt x="2159" y="416465"/>
                  </a:lnTo>
                  <a:lnTo>
                    <a:pt x="0" y="395050"/>
                  </a:lnTo>
                  <a:cubicBezTo>
                    <a:pt x="0" y="201174"/>
                    <a:pt x="137521" y="39418"/>
                    <a:pt x="320339" y="2008"/>
                  </a:cubicBezTo>
                  <a:lnTo>
                    <a:pt x="340263" y="0"/>
                  </a:lnTo>
                  <a:lnTo>
                    <a:pt x="433340" y="10215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  <p:sp>
          <p:nvSpPr>
            <p:cNvPr id="77" name="Freeform 111">
              <a:extLst>
                <a:ext uri="{FF2B5EF4-FFF2-40B4-BE49-F238E27FC236}">
                  <a16:creationId xmlns:a16="http://schemas.microsoft.com/office/drawing/2014/main" id="{48475765-B8DB-4068-8FC0-4B210B46CF82}"/>
                </a:ext>
              </a:extLst>
            </p:cNvPr>
            <p:cNvSpPr/>
            <p:nvPr/>
          </p:nvSpPr>
          <p:spPr>
            <a:xfrm rot="5400000" flipH="1" flipV="1">
              <a:off x="4568814" y="3400926"/>
              <a:ext cx="415804" cy="433340"/>
            </a:xfrm>
            <a:custGeom>
              <a:avLst/>
              <a:gdLst>
                <a:gd name="connsiteX0" fmla="*/ 415804 w 415804"/>
                <a:gd name="connsiteY0" fmla="*/ 230684 h 433340"/>
                <a:gd name="connsiteX1" fmla="*/ 323355 w 415804"/>
                <a:gd name="connsiteY1" fmla="*/ 332145 h 433340"/>
                <a:gd name="connsiteX2" fmla="*/ 413861 w 415804"/>
                <a:gd name="connsiteY2" fmla="*/ 431475 h 433340"/>
                <a:gd name="connsiteX3" fmla="*/ 395355 w 415804"/>
                <a:gd name="connsiteY3" fmla="*/ 433340 h 433340"/>
                <a:gd name="connsiteX4" fmla="*/ 2313 w 415804"/>
                <a:gd name="connsiteY4" fmla="*/ 113001 h 433340"/>
                <a:gd name="connsiteX5" fmla="*/ 0 w 415804"/>
                <a:gd name="connsiteY5" fmla="*/ 90062 h 433340"/>
                <a:gd name="connsiteX6" fmla="*/ 98842 w 415804"/>
                <a:gd name="connsiteY6" fmla="*/ 0 h 433340"/>
                <a:gd name="connsiteX7" fmla="*/ 206855 w 415804"/>
                <a:gd name="connsiteY7" fmla="*/ 98419 h 433340"/>
                <a:gd name="connsiteX8" fmla="*/ 210522 w 415804"/>
                <a:gd name="connsiteY8" fmla="*/ 110230 h 433340"/>
                <a:gd name="connsiteX9" fmla="*/ 395355 w 415804"/>
                <a:gd name="connsiteY9" fmla="*/ 232745 h 433340"/>
                <a:gd name="connsiteX10" fmla="*/ 415804 w 415804"/>
                <a:gd name="connsiteY10" fmla="*/ 230684 h 433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15804" h="433340">
                  <a:moveTo>
                    <a:pt x="415804" y="230684"/>
                  </a:moveTo>
                  <a:lnTo>
                    <a:pt x="323355" y="332145"/>
                  </a:lnTo>
                  <a:lnTo>
                    <a:pt x="413861" y="431475"/>
                  </a:lnTo>
                  <a:lnTo>
                    <a:pt x="395355" y="433340"/>
                  </a:lnTo>
                  <a:cubicBezTo>
                    <a:pt x="201478" y="433340"/>
                    <a:pt x="39722" y="295819"/>
                    <a:pt x="2313" y="113001"/>
                  </a:cubicBezTo>
                  <a:lnTo>
                    <a:pt x="0" y="90062"/>
                  </a:lnTo>
                  <a:lnTo>
                    <a:pt x="98842" y="0"/>
                  </a:lnTo>
                  <a:lnTo>
                    <a:pt x="206855" y="98419"/>
                  </a:lnTo>
                  <a:lnTo>
                    <a:pt x="210522" y="110230"/>
                  </a:lnTo>
                  <a:cubicBezTo>
                    <a:pt x="240974" y="182227"/>
                    <a:pt x="312265" y="232745"/>
                    <a:pt x="395355" y="232745"/>
                  </a:cubicBezTo>
                  <a:lnTo>
                    <a:pt x="415804" y="230684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BCC2F4CF-839C-4EA7-A119-2DAB7F528784}"/>
              </a:ext>
            </a:extLst>
          </p:cNvPr>
          <p:cNvSpPr txBox="1"/>
          <p:nvPr/>
        </p:nvSpPr>
        <p:spPr>
          <a:xfrm>
            <a:off x="5748031" y="4567283"/>
            <a:ext cx="740459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Machine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Learning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0F22CB2-D407-4A95-91E6-966A07D330E6}"/>
              </a:ext>
            </a:extLst>
          </p:cNvPr>
          <p:cNvSpPr txBox="1"/>
          <p:nvPr/>
        </p:nvSpPr>
        <p:spPr>
          <a:xfrm>
            <a:off x="7063841" y="4567283"/>
            <a:ext cx="84991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Symbolic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rPr>
              <a:t>Reasoning</a:t>
            </a:r>
          </a:p>
        </p:txBody>
      </p:sp>
      <p:sp>
        <p:nvSpPr>
          <p:cNvPr id="69" name="Arrow: Left-Right 23">
            <a:extLst>
              <a:ext uri="{FF2B5EF4-FFF2-40B4-BE49-F238E27FC236}">
                <a16:creationId xmlns:a16="http://schemas.microsoft.com/office/drawing/2014/main" id="{678E1A9D-4999-4596-95B9-171ACDC9BBC6}"/>
              </a:ext>
            </a:extLst>
          </p:cNvPr>
          <p:cNvSpPr/>
          <p:nvPr/>
        </p:nvSpPr>
        <p:spPr>
          <a:xfrm rot="5400000">
            <a:off x="7206315" y="5240383"/>
            <a:ext cx="457082" cy="255741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A91BAD46-013A-4CC7-840F-C8F7B179672C}"/>
              </a:ext>
            </a:extLst>
          </p:cNvPr>
          <p:cNvGrpSpPr/>
          <p:nvPr/>
        </p:nvGrpSpPr>
        <p:grpSpPr>
          <a:xfrm>
            <a:off x="8410674" y="4720609"/>
            <a:ext cx="925686" cy="1300679"/>
            <a:chOff x="5649000" y="3638550"/>
            <a:chExt cx="828000" cy="1054019"/>
          </a:xfrm>
        </p:grpSpPr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id="{D6D29E62-2C42-45C3-A5A0-6A4CA1A61444}"/>
                </a:ext>
              </a:extLst>
            </p:cNvPr>
            <p:cNvSpPr/>
            <p:nvPr/>
          </p:nvSpPr>
          <p:spPr>
            <a:xfrm>
              <a:off x="5649000" y="3638550"/>
              <a:ext cx="828000" cy="1054019"/>
            </a:xfrm>
            <a:prstGeom prst="roundRect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48000" rIns="0" bIns="0" rtlCol="0" anchor="t"/>
            <a:lstStyle>
              <a:defPPr>
                <a:defRPr lang="nl-NL"/>
              </a:defPPr>
              <a:lvl1pPr marL="0" algn="l" defTabSz="60958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09585" algn="l" defTabSz="60958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19170" algn="l" defTabSz="60958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28754" algn="l" defTabSz="60958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38339" algn="l" defTabSz="60958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047924" algn="l" defTabSz="60958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657509" algn="l" defTabSz="60958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267093" algn="l" defTabSz="60958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876678" algn="l" defTabSz="609585" rtl="0" eaLnBrk="1" latinLnBrk="0" hangingPunct="1"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Light"/>
                  <a:ea typeface="+mn-ea"/>
                  <a:cs typeface="+mn-cs"/>
                </a:rPr>
                <a:t>Multiparty</a:t>
              </a:r>
              <a:endParaRPr kumimoji="0" lang="en-GB" sz="13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+mn-ea"/>
                <a:cs typeface="+mn-cs"/>
              </a:endParaRPr>
            </a:p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Light"/>
                  <a:ea typeface="+mn-ea"/>
                  <a:cs typeface="+mn-cs"/>
                </a:rPr>
                <a:t>computation</a:t>
              </a:r>
            </a:p>
          </p:txBody>
        </p:sp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611F374D-4435-4CC6-A897-9F19C511837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clrChange>
                <a:clrFrom>
                  <a:srgbClr val="040404">
                    <a:alpha val="5882"/>
                  </a:srgbClr>
                </a:clrFrom>
                <a:clrTo>
                  <a:srgbClr val="04040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23110" y="4116413"/>
              <a:ext cx="472026" cy="47202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sp>
        <p:nvSpPr>
          <p:cNvPr id="92" name="Arrow: Left-Right 23">
            <a:extLst>
              <a:ext uri="{FF2B5EF4-FFF2-40B4-BE49-F238E27FC236}">
                <a16:creationId xmlns:a16="http://schemas.microsoft.com/office/drawing/2014/main" id="{268E7D74-1CAE-4341-851B-097937E5B0C6}"/>
              </a:ext>
            </a:extLst>
          </p:cNvPr>
          <p:cNvSpPr/>
          <p:nvPr/>
        </p:nvSpPr>
        <p:spPr>
          <a:xfrm>
            <a:off x="9359094" y="5229200"/>
            <a:ext cx="409314" cy="25434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FAD9B538-EFA3-4F4F-B859-AD0B6398024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472" y="413722"/>
            <a:ext cx="1106172" cy="89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13484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NO">
  <a:themeElements>
    <a:clrScheme name="Aangepast 203">
      <a:dk1>
        <a:sysClr val="windowText" lastClr="000000"/>
      </a:dk1>
      <a:lt1>
        <a:sysClr val="window" lastClr="FFFFFF"/>
      </a:lt1>
      <a:dk2>
        <a:srgbClr val="71A4C3"/>
      </a:dk2>
      <a:lt2>
        <a:srgbClr val="9C9C9C"/>
      </a:lt2>
      <a:accent1>
        <a:srgbClr val="ED8000"/>
      </a:accent1>
      <a:accent2>
        <a:srgbClr val="BD1221"/>
      </a:accent2>
      <a:accent3>
        <a:srgbClr val="FFCB00"/>
      </a:accent3>
      <a:accent4>
        <a:srgbClr val="649EC9"/>
      </a:accent4>
      <a:accent5>
        <a:srgbClr val="D6277A"/>
      </a:accent5>
      <a:accent6>
        <a:srgbClr val="93A800"/>
      </a:accent6>
      <a:hlink>
        <a:srgbClr val="337B9B"/>
      </a:hlink>
      <a:folHlink>
        <a:srgbClr val="337B9B"/>
      </a:folHlink>
    </a:clrScheme>
    <a:fontScheme name="Aangepast 63">
      <a:majorFont>
        <a:latin typeface="Segoe UI"/>
        <a:ea typeface=""/>
        <a:cs typeface=""/>
      </a:majorFont>
      <a:minorFont>
        <a:latin typeface="Segoe UI Light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am Document" ma:contentTypeID="0x010100A35317DCC28344A7B82488658A034A5C01007FF5BE5AD4715E4F9D6EA9CEDAA9CE41" ma:contentTypeVersion="12" ma:contentTypeDescription=" " ma:contentTypeScope="" ma:versionID="6e1ffa21d9aa78bf2e7fdae1162d014b">
  <xsd:schema xmlns:xsd="http://www.w3.org/2001/XMLSchema" xmlns:xs="http://www.w3.org/2001/XMLSchema" xmlns:p="http://schemas.microsoft.com/office/2006/metadata/properties" xmlns:ns2="6c1075e1-35e4-4a5d-b5e1-979188a4b2e3" xmlns:ns3="2f6a910d-138e-42c1-8e8a-320c1b7cf3f7" xmlns:ns5="42444907-b330-48ff-b296-5ad6f5f7b72f" targetNamespace="http://schemas.microsoft.com/office/2006/metadata/properties" ma:root="true" ma:fieldsID="0aa035c2065c5a24a28effa406a9ac40" ns2:_="" ns3:_="" ns5:_="">
    <xsd:import namespace="6c1075e1-35e4-4a5d-b5e1-979188a4b2e3"/>
    <xsd:import namespace="2f6a910d-138e-42c1-8e8a-320c1b7cf3f7"/>
    <xsd:import namespace="42444907-b330-48ff-b296-5ad6f5f7b72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TNOC_ClusterName" minOccurs="0"/>
                <xsd:element ref="ns3:TNOC_ClusterId" minOccurs="0"/>
                <xsd:element ref="ns2:h15fbb78f4cb41d290e72f301ea2865f" minOccurs="0"/>
                <xsd:element ref="ns2:TaxCatchAll" minOccurs="0"/>
                <xsd:element ref="ns2:TaxCatchAllLabel" minOccurs="0"/>
                <xsd:element ref="ns2:n2a7a23bcc2241cb9261f9a914c7c1bb" minOccurs="0"/>
                <xsd:element ref="ns2:lca20d149a844688b6abf34073d5c21d" minOccurs="0"/>
                <xsd:element ref="ns2:cf581d8792c646118aad2c2c4ecdfa8c" minOccurs="0"/>
                <xsd:element ref="ns2:bac4ab11065f4f6c809c820c57e320e5" minOccurs="0"/>
                <xsd:element ref="ns5:MediaServiceMetadata" minOccurs="0"/>
                <xsd:element ref="ns5:MediaServiceFastMetadata" minOccurs="0"/>
                <xsd:element ref="ns2:SharedWithUsers" minOccurs="0"/>
                <xsd:element ref="ns2:SharedWithDetails" minOccurs="0"/>
                <xsd:element ref="ns5:MediaServiceAutoKeyPoints" minOccurs="0"/>
                <xsd:element ref="ns5:MediaServiceKeyPoints" minOccurs="0"/>
                <xsd:element ref="ns5:MediaServiceDateTaken" minOccurs="0"/>
                <xsd:element ref="ns5:MediaServiceAutoTags" minOccurs="0"/>
                <xsd:element ref="ns5:MediaServiceOCR" minOccurs="0"/>
                <xsd:element ref="ns5:MediaServiceGenerationTime" minOccurs="0"/>
                <xsd:element ref="ns5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1075e1-35e4-4a5d-b5e1-979188a4b2e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15fbb78f4cb41d290e72f301ea2865f" ma:index="13" nillable="true" ma:taxonomy="true" ma:internalName="h15fbb78f4cb41d290e72f301ea2865f" ma:taxonomyFieldName="TNOC_ClusterType" ma:displayName="Cluster type" ma:default="1;#Project|fa11c4c9-105f-402c-bb40-9a56b4989397" ma:fieldId="{115fbb78-f4cb-41d2-90e7-2f301ea2865f}" ma:sspId="7378aa68-586f-4892-bb77-0985b40f41a6" ma:termSetId="e7feef8e-5ede-44cd-b7d5-7ed7dacef0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hidden="true" ma:list="{ea05788a-95ba-4d53-b02f-75a347a36871}" ma:internalName="TaxCatchAll" ma:showField="CatchAllData" ma:web="6c1075e1-35e4-4a5d-b5e1-979188a4b2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ea05788a-95ba-4d53-b02f-75a347a36871}" ma:internalName="TaxCatchAllLabel" ma:readOnly="true" ma:showField="CatchAllDataLabel" ma:web="6c1075e1-35e4-4a5d-b5e1-979188a4b2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2a7a23bcc2241cb9261f9a914c7c1bb" ma:index="17" nillable="true" ma:taxonomy="true" ma:internalName="n2a7a23bcc2241cb9261f9a914c7c1bb" ma:taxonomyFieldName="TNOC_DocumentClassification" ma:displayName="Document classification" ma:default="5;#TNO Internal|1a23c89f-ef54-4907-86fd-8242403ff722" ma:fieldId="{72a7a23b-cc22-41cb-9261-f9a914c7c1bb}" ma:sspId="7378aa68-586f-4892-bb77-0985b40f41a6" ma:termSetId="ff8f31fd-7572-41dc-9fe4-bd4c6d280f3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ca20d149a844688b6abf34073d5c21d" ma:index="19" nillable="true" ma:taxonomy="true" ma:internalName="lca20d149a844688b6abf34073d5c21d" ma:taxonomyFieldName="TNOC_DocumentType" ma:displayName="Document type" ma:fieldId="{5ca20d14-9a84-4688-b6ab-f34073d5c21d}" ma:sspId="7378aa68-586f-4892-bb77-0985b40f41a6" ma:termSetId="e8a13a9e-c4f3-4184-b8d9-8210abad494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f581d8792c646118aad2c2c4ecdfa8c" ma:index="22" nillable="true" ma:taxonomy="true" ma:internalName="cf581d8792c646118aad2c2c4ecdfa8c" ma:taxonomyFieldName="TNOC_DocumentSetType" ma:displayName="Document set type" ma:readOnly="false" ma:fieldId="{cf581d87-92c6-4611-8aad-2c2c4ecdfa8c}" ma:sspId="7378aa68-586f-4892-bb77-0985b40f41a6" ma:termSetId="a8d4306b-62bf-468f-9587-ff078c8643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ac4ab11065f4f6c809c820c57e320e5" ma:index="24" nillable="true" ma:taxonomy="true" ma:internalName="bac4ab11065f4f6c809c820c57e320e5" ma:taxonomyFieldName="TNOC_DocumentCategory" ma:displayName="Document category" ma:fieldId="{bac4ab11-065f-4f6c-809c-820c57e320e5}" ma:sspId="7378aa68-586f-4892-bb77-0985b40f41a6" ma:termSetId="94d42b6a-4155-4fa6-95e9-087bc306ce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6a910d-138e-42c1-8e8a-320c1b7cf3f7" elementFormDefault="qualified">
    <xsd:import namespace="http://schemas.microsoft.com/office/2006/documentManagement/types"/>
    <xsd:import namespace="http://schemas.microsoft.com/office/infopath/2007/PartnerControls"/>
    <xsd:element name="TNOC_ClusterName" ma:index="11" nillable="true" ma:displayName="Cluster name" ma:default="AI-programma_management" ma:internalName="TNOC_ClusterName">
      <xsd:simpleType>
        <xsd:restriction base="dms:Text">
          <xsd:maxLength value="255"/>
        </xsd:restriction>
      </xsd:simpleType>
    </xsd:element>
    <xsd:element name="TNOC_ClusterId" ma:index="12" nillable="true" ma:displayName="Cluster ID" ma:default="060.43344" ma:internalName="TNOC_ClusterI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44907-b330-48ff-b296-5ad6f5f7b7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OCR" ma:index="3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1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NOC_ClusterName xmlns="2f6a910d-138e-42c1-8e8a-320c1b7cf3f7">AI-programma_management</TNOC_ClusterName>
    <TNOC_ClusterId xmlns="2f6a910d-138e-42c1-8e8a-320c1b7cf3f7">060.43344</TNOC_ClusterId>
    <cf581d8792c646118aad2c2c4ecdfa8c xmlns="6c1075e1-35e4-4a5d-b5e1-979188a4b2e3">
      <Terms xmlns="http://schemas.microsoft.com/office/infopath/2007/PartnerControls"/>
    </cf581d8792c646118aad2c2c4ecdfa8c>
    <h15fbb78f4cb41d290e72f301ea2865f xmlns="6c1075e1-35e4-4a5d-b5e1-979188a4b2e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</TermName>
          <TermId xmlns="http://schemas.microsoft.com/office/infopath/2007/PartnerControls">fa11c4c9-105f-402c-bb40-9a56b4989397</TermId>
        </TermInfo>
      </Terms>
    </h15fbb78f4cb41d290e72f301ea2865f>
    <n2a7a23bcc2241cb9261f9a914c7c1bb xmlns="6c1075e1-35e4-4a5d-b5e1-979188a4b2e3">
      <Terms xmlns="http://schemas.microsoft.com/office/infopath/2007/PartnerControls">
        <TermInfo xmlns="http://schemas.microsoft.com/office/infopath/2007/PartnerControls">
          <TermName xmlns="http://schemas.microsoft.com/office/infopath/2007/PartnerControls">TNO Internal</TermName>
          <TermId xmlns="http://schemas.microsoft.com/office/infopath/2007/PartnerControls">1a23c89f-ef54-4907-86fd-8242403ff722</TermId>
        </TermInfo>
      </Terms>
    </n2a7a23bcc2241cb9261f9a914c7c1bb>
    <lca20d149a844688b6abf34073d5c21d xmlns="6c1075e1-35e4-4a5d-b5e1-979188a4b2e3">
      <Terms xmlns="http://schemas.microsoft.com/office/infopath/2007/PartnerControls"/>
    </lca20d149a844688b6abf34073d5c21d>
    <bac4ab11065f4f6c809c820c57e320e5 xmlns="6c1075e1-35e4-4a5d-b5e1-979188a4b2e3">
      <Terms xmlns="http://schemas.microsoft.com/office/infopath/2007/PartnerControls"/>
    </bac4ab11065f4f6c809c820c57e320e5>
    <TaxCatchAll xmlns="6c1075e1-35e4-4a5d-b5e1-979188a4b2e3">
      <Value>5</Value>
      <Value>1</Value>
    </TaxCatchAll>
    <_dlc_DocId xmlns="6c1075e1-35e4-4a5d-b5e1-979188a4b2e3">YT3H6YKPC7JK-1189797929-356</_dlc_DocId>
    <_dlc_DocIdUrl xmlns="6c1075e1-35e4-4a5d-b5e1-979188a4b2e3">
      <Url>https://365tno.sharepoint.com/teams/P060.43344/_layouts/15/DocIdRedir.aspx?ID=YT3H6YKPC7JK-1189797929-356</Url>
      <Description>YT3H6YKPC7JK-1189797929-356</Description>
    </_dlc_DocIdUrl>
  </documentManagement>
</p:properties>
</file>

<file path=customXml/itemProps1.xml><?xml version="1.0" encoding="utf-8"?>
<ds:datastoreItem xmlns:ds="http://schemas.openxmlformats.org/officeDocument/2006/customXml" ds:itemID="{377A458A-A2A7-4482-87BA-7BFC257B62DC}"/>
</file>

<file path=customXml/itemProps2.xml><?xml version="1.0" encoding="utf-8"?>
<ds:datastoreItem xmlns:ds="http://schemas.openxmlformats.org/officeDocument/2006/customXml" ds:itemID="{24DF90F9-00B5-4813-852B-0364DD529937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A7EA9CE-CEC5-4DA7-B39F-B8C0CC7D5DF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39A5B50-738B-4DE2-9C1D-508B06A858AA}">
  <ds:schemaRefs>
    <ds:schemaRef ds:uri="http://purl.org/dc/elements/1.1/"/>
    <ds:schemaRef ds:uri="http://schemas.microsoft.com/office/2006/metadata/properties"/>
    <ds:schemaRef ds:uri="42444907-b330-48ff-b296-5ad6f5f7b72f"/>
    <ds:schemaRef ds:uri="http://purl.org/dc/terms/"/>
    <ds:schemaRef ds:uri="2f6a910d-138e-42c1-8e8a-320c1b7cf3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6c1075e1-35e4-4a5d-b5e1-979188a4b2e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</vt:lpstr>
      <vt:lpstr>Segoe UI Light</vt:lpstr>
      <vt:lpstr>TNO</vt:lpstr>
      <vt:lpstr>Integration flagship FATE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Integration flagship FATE</dc:title>
  <dc:creator>Greeff, J. (Joachim) de</dc:creator>
  <cp:lastModifiedBy>Greeff, J. (Joachim) de</cp:lastModifiedBy>
  <cp:revision>1</cp:revision>
  <dcterms:created xsi:type="dcterms:W3CDTF">2020-06-19T13:18:02Z</dcterms:created>
  <dcterms:modified xsi:type="dcterms:W3CDTF">2020-06-19T13:18:34Z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0x010100A35317DCC28344A7B82488658A034A5C01007FF5BE5AD4715E4F9D6EA9CEDAA9CE41</vt:lpwstr>
  </property>
  <property fmtid="{D5CDD505-2E9C-101B-9397-08002B2CF9AE}" pid="3" name="TNOC_DocumentType">
    <vt:lpwstr/>
  </property>
  <property fmtid="{D5CDD505-2E9C-101B-9397-08002B2CF9AE}" pid="4" name="TNOC_DocumentCategory">
    <vt:lpwstr/>
  </property>
  <property fmtid="{D5CDD505-2E9C-101B-9397-08002B2CF9AE}" pid="5" name="TNOC_DocumentClassification">
    <vt:lpwstr>5;#TNO Internal|1a23c89f-ef54-4907-86fd-8242403ff722</vt:lpwstr>
  </property>
  <property fmtid="{D5CDD505-2E9C-101B-9397-08002B2CF9AE}" pid="6" name="TNOC_ClusterType">
    <vt:lpwstr>1;#Project|fa11c4c9-105f-402c-bb40-9a56b4989397</vt:lpwstr>
  </property>
  <property fmtid="{D5CDD505-2E9C-101B-9397-08002B2CF9AE}" pid="7" name="TNOC_DocumentSetType">
    <vt:lpwstr/>
  </property>
  <property fmtid="{D5CDD505-2E9C-101B-9397-08002B2CF9AE}" pid="8" name="_dlc_DocIdItemGuid">
    <vt:lpwstr>7316c083-26d2-4e15-92f7-031ea93df0b3</vt:lpwstr>
  </property>
</Properties>
</file>